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8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9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0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9F14-4EB4-4076-B89D-0A58BAA184EC}" type="datetimeFigureOut">
              <a:rPr lang="en-US" smtClean="0"/>
              <a:t>10/17/13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C917-CCFC-4C70-9607-EB25FCC14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CDM8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MWSU</a:t>
            </a:r>
          </a:p>
          <a:p>
            <a:r>
              <a:rPr lang="en-US" dirty="0" smtClean="0"/>
              <a:t>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9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26" y="457200"/>
            <a:ext cx="8229600" cy="792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Drops of Theo or Caffeine on J303/4C5 + J79/1A2</a:t>
            </a:r>
            <a:endParaRPr lang="en-US" dirty="0"/>
          </a:p>
        </p:txBody>
      </p:sp>
      <p:pic>
        <p:nvPicPr>
          <p:cNvPr id="1026" name="Picture 2" descr="C:\Users\eckdahl\Desktop\Todd's Data\My Pictures\2013-10-15 caffeine\caffeine 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74" y="290840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kdahl\Desktop\Todd's Data\My Pictures\2013-10-15 caffeine\caffeine 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840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ckdahl\Desktop\Todd's Data\My Pictures\2013-10-15 caffeine\caffeine 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15" y="1371600"/>
            <a:ext cx="1999823" cy="149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ckdahl\Desktop\Todd's Data\My Pictures\2013-10-15 caffeine\caffeine 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922372"/>
            <a:ext cx="1981201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ckdahl\Desktop\Todd's Data\My Pictures\2013-10-15 caffeine\caffeine 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22372"/>
            <a:ext cx="1981201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ckdahl\Desktop\Todd's Data\My Pictures\2013-10-15 caffeine\caffeine 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3614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ckdahl\Desktop\Todd's Data\My Pictures\2013-10-15 caffeine\caffeine 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74" y="4615833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eckdahl\Desktop\Todd's Data\My Pictures\2013-10-15 caffeine\caffeine 0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11395"/>
            <a:ext cx="1984159" cy="148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ckdahl\Desktop\Todd's Data\My Pictures\2013-10-15 caffeine\caffeine 0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615833"/>
            <a:ext cx="1981200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8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J303/1A2 + J79/4C5</a:t>
            </a:r>
            <a:endParaRPr lang="en-US" dirty="0"/>
          </a:p>
        </p:txBody>
      </p:sp>
      <p:pic>
        <p:nvPicPr>
          <p:cNvPr id="3074" name="Picture 2" descr="C:\Users\eckdahl\Desktop\Todd's Data\My Pictures\2013-10-15 caffeine\caffeine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83931"/>
            <a:ext cx="2774600" cy="20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ckdahl\Desktop\Todd's Data\My Pictures\2013-10-15 caffeine\caffeine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7987"/>
            <a:ext cx="2835055" cy="21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ckdahl\Desktop\Todd's Data\My Pictures\2013-10-15 caffeine\caffeine 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7145"/>
            <a:ext cx="2696458" cy="20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6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J303/4C5 + J79/1A2</a:t>
            </a:r>
            <a:endParaRPr lang="en-US" dirty="0"/>
          </a:p>
        </p:txBody>
      </p:sp>
      <p:pic>
        <p:nvPicPr>
          <p:cNvPr id="2050" name="Picture 2" descr="C:\Users\eckdahl\Desktop\Todd's Data\My Pictures\2013-10-15 caffeine\caffeine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1"/>
            <a:ext cx="2765441" cy="207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ckdahl\Desktop\Todd's Data\My Pictures\2013-10-15 caffeine\caffeine 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3" y="2590801"/>
            <a:ext cx="2810777" cy="21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ckdahl\Desktop\Todd's Data\My Pictures\2013-10-15 caffeine\caffeine 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" y="2590800"/>
            <a:ext cx="274727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90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1011" y="457200"/>
            <a:ext cx="8229600" cy="792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Disks of Theo or Caffeine on J303/4C5 + J79/1A2</a:t>
            </a:r>
          </a:p>
          <a:p>
            <a:pPr marL="0" indent="0" algn="ctr">
              <a:buNone/>
            </a:pPr>
            <a:r>
              <a:rPr lang="en-US" dirty="0" smtClean="0"/>
              <a:t>30 Degrees C</a:t>
            </a:r>
            <a:endParaRPr lang="en-US" dirty="0"/>
          </a:p>
        </p:txBody>
      </p:sp>
      <p:pic>
        <p:nvPicPr>
          <p:cNvPr id="4098" name="Picture 2" descr="C:\Users\eckdahl\Desktop\Todd's Data\My Pictures\2013-10-15 caffeine\caffeine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156454" cy="31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ckdahl\Desktop\Todd's Data\My Pictures\2013-10-15 caffeine\caffeine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98" y="1295400"/>
            <a:ext cx="4156454" cy="31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ckdahl\Desktop\Todd's Data\My Pictures\2013-10-15 caffeine\caffeine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55579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CDM8 Data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CDM8 Data</dc:title>
  <dc:creator>eckdahl</dc:creator>
  <cp:lastModifiedBy>Catherine Doyle</cp:lastModifiedBy>
  <cp:revision>2</cp:revision>
  <dcterms:created xsi:type="dcterms:W3CDTF">2013-10-15T15:47:49Z</dcterms:created>
  <dcterms:modified xsi:type="dcterms:W3CDTF">2013-10-17T21:22:17Z</dcterms:modified>
</cp:coreProperties>
</file>