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B896F-79A8-46C5-9703-5BCE7812C21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13169-F3FB-4FBC-A909-439E19D0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13169-F3FB-4FBC-A909-439E19D0B8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13169-F3FB-4FBC-A909-439E19D0B8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3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Shannon Doherty, Erika Keffeler, Jon Lim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Characterizing growth in broth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for August 2014 and onward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Current </a:t>
            </a:r>
            <a:r>
              <a:rPr lang="en-US" sz="4400" b="1" dirty="0"/>
              <a:t>P</a:t>
            </a:r>
            <a:r>
              <a:rPr lang="en-US" sz="4400" b="1" dirty="0" smtClean="0"/>
              <a:t>roject Status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5512"/>
            <a:ext cx="8596668" cy="432585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400" dirty="0" smtClean="0"/>
              <a:t>Interesting results from summer experiments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Goal: grow cells that convert caffeine to theophylline in tetracycline broth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August: replicate Shannon Doherty’s growth of JM109 #23 in broth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One day @ 37°C and three days @ room temperature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Pilot study for incubation only at RT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Control for tetracycline function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Characterize growth of </a:t>
            </a:r>
            <a:r>
              <a:rPr lang="el-GR" sz="2000" dirty="0" smtClean="0"/>
              <a:t>Δ</a:t>
            </a:r>
            <a:r>
              <a:rPr lang="en-US" sz="2000" dirty="0" smtClean="0"/>
              <a:t>NEP1:#23 cells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100" dirty="0" smtClean="0"/>
              <a:t>7/23/2014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Shannon Doherty, Erika </a:t>
            </a:r>
            <a:r>
              <a:rPr lang="en-US" sz="1100" dirty="0" err="1" smtClean="0"/>
              <a:t>Keffeler</a:t>
            </a:r>
            <a:r>
              <a:rPr lang="en-US" sz="1100" dirty="0" smtClean="0"/>
              <a:t>, Jon Lim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100" smtClean="0"/>
              <a:pPr/>
              <a:t>2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2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Looking forward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400" dirty="0" smtClean="0"/>
              <a:t>Goal: expand knowledge on growth in tetracycline broth</a:t>
            </a:r>
          </a:p>
          <a:p>
            <a:pPr>
              <a:lnSpc>
                <a:spcPct val="114000"/>
              </a:lnSpc>
            </a:pPr>
            <a:r>
              <a:rPr lang="en-US" sz="2200" dirty="0" smtClean="0"/>
              <a:t>Continue growing cells in various concentrations of caffeine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Grow cells exclusively at RT</a:t>
            </a:r>
          </a:p>
          <a:p>
            <a:pPr lvl="1">
              <a:lnSpc>
                <a:spcPct val="114000"/>
              </a:lnSpc>
            </a:pPr>
            <a:r>
              <a:rPr lang="en-US" sz="2000" dirty="0" smtClean="0"/>
              <a:t>Investigate growth of </a:t>
            </a:r>
            <a:r>
              <a:rPr lang="el-GR" sz="2000" dirty="0" smtClean="0"/>
              <a:t>Δ</a:t>
            </a:r>
            <a:r>
              <a:rPr lang="en-US" sz="2000" dirty="0" smtClean="0"/>
              <a:t>NEP1 with other genotype combinations</a:t>
            </a:r>
          </a:p>
          <a:p>
            <a:pPr lvl="1">
              <a:lnSpc>
                <a:spcPct val="114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100" smtClean="0"/>
              <a:t>7/23/2014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Shannon Doherty, Erika </a:t>
            </a:r>
            <a:r>
              <a:rPr lang="en-US" sz="1100" dirty="0" err="1" smtClean="0"/>
              <a:t>Keffeler</a:t>
            </a:r>
            <a:r>
              <a:rPr lang="en-US" sz="1100" dirty="0" smtClean="0"/>
              <a:t>, Jon Lim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100" smtClean="0"/>
              <a:pPr/>
              <a:t>3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80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126</Words>
  <Application>Microsoft Office PowerPoint</Application>
  <PresentationFormat>Widescreen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Characterizing growth in broth</vt:lpstr>
      <vt:lpstr>Current Project Status</vt:lpstr>
      <vt:lpstr>Looking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growth in broth</dc:title>
  <dc:creator>Jonathan Lim</dc:creator>
  <cp:lastModifiedBy>Jonathan Lim</cp:lastModifiedBy>
  <cp:revision>2</cp:revision>
  <dcterms:created xsi:type="dcterms:W3CDTF">2014-07-22T22:41:43Z</dcterms:created>
  <dcterms:modified xsi:type="dcterms:W3CDTF">2014-07-22T23:02:45Z</dcterms:modified>
</cp:coreProperties>
</file>