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4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2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6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3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9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6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8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FD70-51EA-6B47-BB41-2F915B00AA18}" type="datetimeFigureOut">
              <a:rPr lang="en-US" smtClean="0"/>
              <a:t>4/5/11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4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FD70-51EA-6B47-BB41-2F915B00AA18}" type="datetimeFigureOut">
              <a:rPr lang="en-US" smtClean="0"/>
              <a:t>4/5/11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5207E-F325-094B-A2A4-1419DC0FD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6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79705" y="4296834"/>
            <a:ext cx="3905260" cy="254000"/>
            <a:chOff x="1926167" y="3227917"/>
            <a:chExt cx="3905260" cy="254000"/>
          </a:xfrm>
        </p:grpSpPr>
        <p:sp>
          <p:nvSpPr>
            <p:cNvPr id="6" name="Rectangle 5"/>
            <p:cNvSpPr/>
            <p:nvPr/>
          </p:nvSpPr>
          <p:spPr>
            <a:xfrm>
              <a:off x="3227927" y="3227917"/>
              <a:ext cx="1301750" cy="2540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/>
              </a:r>
              <a:endParaRPr lang="en-US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926167" y="3227917"/>
              <a:ext cx="3905260" cy="254000"/>
              <a:chOff x="1926167" y="3227917"/>
              <a:chExt cx="3905260" cy="2540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926167" y="3227917"/>
                <a:ext cx="1301750" cy="254000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/>
                  <a:t/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529677" y="3227917"/>
                <a:ext cx="1301750" cy="254000"/>
              </a:xfrm>
              <a:prstGeom prst="rect">
                <a:avLst/>
              </a:prstGeom>
              <a:solidFill>
                <a:srgbClr val="953735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/>
                  <a:t/>
                </a: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1622431" y="3384549"/>
            <a:ext cx="5348817" cy="254000"/>
            <a:chOff x="1830917" y="3020484"/>
            <a:chExt cx="5348817" cy="2540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466177" y="3147483"/>
              <a:ext cx="1672156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94021" y="3147483"/>
              <a:ext cx="1672156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830917" y="3020484"/>
              <a:ext cx="1301750" cy="2540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/>
                <a:t/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91010" y="3020484"/>
              <a:ext cx="1301750" cy="254000"/>
            </a:xfrm>
            <a:prstGeom prst="rect">
              <a:avLst/>
            </a:prstGeom>
            <a:solidFill>
              <a:srgbClr val="558ED5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/>
                <a:t/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77984" y="3020484"/>
              <a:ext cx="1301750" cy="254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/>
                <a:t/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909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Davidson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Campus User</dc:creator>
  <cp:lastModifiedBy>Campus User</cp:lastModifiedBy>
  <cp:revision>1</cp:revision>
  <dcterms:created xsi:type="dcterms:W3CDTF">2011-04-05T13:51:14Z</dcterms:created>
  <dcterms:modified xsi:type="dcterms:W3CDTF">2011-04-05T13:58:22Z</dcterms:modified>
</cp:coreProperties>
</file>