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0" r:id="rId3"/>
    <p:sldId id="269" r:id="rId4"/>
    <p:sldId id="283" r:id="rId5"/>
    <p:sldId id="284" r:id="rId6"/>
    <p:sldId id="261" r:id="rId7"/>
    <p:sldId id="260" r:id="rId8"/>
    <p:sldId id="272" r:id="rId9"/>
    <p:sldId id="271" r:id="rId10"/>
    <p:sldId id="257" r:id="rId11"/>
    <p:sldId id="281" r:id="rId12"/>
    <p:sldId id="258" r:id="rId13"/>
    <p:sldId id="273" r:id="rId14"/>
    <p:sldId id="274" r:id="rId15"/>
    <p:sldId id="259" r:id="rId16"/>
    <p:sldId id="275" r:id="rId17"/>
    <p:sldId id="262" r:id="rId18"/>
    <p:sldId id="263" r:id="rId19"/>
    <p:sldId id="264" r:id="rId20"/>
    <p:sldId id="276" r:id="rId21"/>
    <p:sldId id="265" r:id="rId22"/>
    <p:sldId id="280" r:id="rId23"/>
    <p:sldId id="277" r:id="rId24"/>
    <p:sldId id="278" r:id="rId25"/>
    <p:sldId id="266" r:id="rId26"/>
    <p:sldId id="279" r:id="rId27"/>
    <p:sldId id="267" r:id="rId28"/>
    <p:sldId id="282" r:id="rId29"/>
    <p:sldId id="26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327" autoAdjust="0"/>
    <p:restoredTop sz="78644" autoAdjust="0"/>
  </p:normalViewPr>
  <p:slideViewPr>
    <p:cSldViewPr>
      <p:cViewPr>
        <p:scale>
          <a:sx n="75" d="100"/>
          <a:sy n="75" d="100"/>
        </p:scale>
        <p:origin x="-74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DEFA63-9D53-4801-A460-F1A6C099AB7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BA1A27-E626-406C-B663-C44F0605D707}">
      <dgm:prSet phldrT="[Text]"/>
      <dgm:spPr/>
      <dgm:t>
        <a:bodyPr/>
        <a:lstStyle/>
        <a:p>
          <a:r>
            <a:rPr lang="en-US" dirty="0" smtClean="0"/>
            <a:t>*Scaffold</a:t>
          </a:r>
          <a:r>
            <a:rPr lang="en-US" baseline="0" dirty="0" smtClean="0"/>
            <a:t> for Gene (obtained via </a:t>
          </a:r>
          <a:r>
            <a:rPr lang="en-US" baseline="0" dirty="0" err="1" smtClean="0"/>
            <a:t>tBLASTn</a:t>
          </a:r>
          <a:r>
            <a:rPr lang="en-US" baseline="0" dirty="0" smtClean="0"/>
            <a:t> of an </a:t>
          </a:r>
          <a:r>
            <a:rPr lang="en-US" baseline="0" dirty="0" err="1" smtClean="0"/>
            <a:t>ortholog</a:t>
          </a:r>
          <a:r>
            <a:rPr lang="en-US" baseline="0" dirty="0" smtClean="0"/>
            <a:t>)</a:t>
          </a:r>
          <a:endParaRPr lang="en-US" dirty="0"/>
        </a:p>
      </dgm:t>
    </dgm:pt>
    <dgm:pt modelId="{94A1E0CA-D56A-4F97-9B0B-AD20D9CEA20E}" type="parTrans" cxnId="{C0A8E504-A9C3-4965-BB24-68C65A96EE13}">
      <dgm:prSet/>
      <dgm:spPr/>
      <dgm:t>
        <a:bodyPr/>
        <a:lstStyle/>
        <a:p>
          <a:endParaRPr lang="en-US"/>
        </a:p>
      </dgm:t>
    </dgm:pt>
    <dgm:pt modelId="{5C86740B-D7B7-4020-93FD-68A8C22F5C9B}" type="sibTrans" cxnId="{C0A8E504-A9C3-4965-BB24-68C65A96EE13}">
      <dgm:prSet/>
      <dgm:spPr/>
      <dgm:t>
        <a:bodyPr/>
        <a:lstStyle/>
        <a:p>
          <a:endParaRPr lang="en-US"/>
        </a:p>
      </dgm:t>
    </dgm:pt>
    <dgm:pt modelId="{61C9A0E0-D4D1-480B-AFE5-4873D2BFF318}">
      <dgm:prSet phldrT="[Text]"/>
      <dgm:spPr/>
      <dgm:t>
        <a:bodyPr/>
        <a:lstStyle/>
        <a:p>
          <a:r>
            <a:rPr lang="en-US" dirty="0" smtClean="0"/>
            <a:t>Vaccinium.org</a:t>
          </a:r>
          <a:endParaRPr lang="en-US" dirty="0"/>
        </a:p>
      </dgm:t>
    </dgm:pt>
    <dgm:pt modelId="{ADED528F-E85B-4E56-9EA6-01013726D3AE}" type="parTrans" cxnId="{B1F52465-B6AE-40D8-A501-C06FDAB45022}">
      <dgm:prSet/>
      <dgm:spPr/>
      <dgm:t>
        <a:bodyPr/>
        <a:lstStyle/>
        <a:p>
          <a:endParaRPr lang="en-US"/>
        </a:p>
      </dgm:t>
    </dgm:pt>
    <dgm:pt modelId="{D720343D-AE9E-4B66-A5F0-B885910E5BBD}" type="sibTrans" cxnId="{B1F52465-B6AE-40D8-A501-C06FDAB45022}">
      <dgm:prSet/>
      <dgm:spPr/>
      <dgm:t>
        <a:bodyPr/>
        <a:lstStyle/>
        <a:p>
          <a:endParaRPr lang="en-US"/>
        </a:p>
      </dgm:t>
    </dgm:pt>
    <dgm:pt modelId="{0324EB1E-42FB-482D-87B5-E2DFD09C92D7}">
      <dgm:prSet phldrT="[Text]"/>
      <dgm:spPr/>
      <dgm:t>
        <a:bodyPr/>
        <a:lstStyle/>
        <a:p>
          <a:r>
            <a:rPr lang="en-US" dirty="0" smtClean="0"/>
            <a:t>3’ end method</a:t>
          </a:r>
          <a:endParaRPr lang="en-US" dirty="0"/>
        </a:p>
      </dgm:t>
    </dgm:pt>
    <dgm:pt modelId="{FF49D6DF-4831-4967-99AB-2AB375C5C748}" type="parTrans" cxnId="{5E8C51C7-18F1-40D9-AA50-12257C8C46AC}">
      <dgm:prSet/>
      <dgm:spPr/>
      <dgm:t>
        <a:bodyPr/>
        <a:lstStyle/>
        <a:p>
          <a:endParaRPr lang="en-US"/>
        </a:p>
      </dgm:t>
    </dgm:pt>
    <dgm:pt modelId="{080D9FBA-5815-4A1F-B9B9-98ECE095F091}" type="sibTrans" cxnId="{5E8C51C7-18F1-40D9-AA50-12257C8C46AC}">
      <dgm:prSet/>
      <dgm:spPr/>
      <dgm:t>
        <a:bodyPr/>
        <a:lstStyle/>
        <a:p>
          <a:endParaRPr lang="en-US"/>
        </a:p>
      </dgm:t>
    </dgm:pt>
    <dgm:pt modelId="{5A68BEF5-EF9C-426D-A303-1ADCD20DF041}">
      <dgm:prSet phldrT="[Text]"/>
      <dgm:spPr/>
      <dgm:t>
        <a:bodyPr/>
        <a:lstStyle/>
        <a:p>
          <a:r>
            <a:rPr lang="en-US" dirty="0" smtClean="0"/>
            <a:t>Primer design method</a:t>
          </a:r>
          <a:endParaRPr lang="en-US" dirty="0"/>
        </a:p>
      </dgm:t>
    </dgm:pt>
    <dgm:pt modelId="{2A280F35-171B-4506-ACF9-52E4BD6FE4B8}" type="parTrans" cxnId="{0972C965-9FCD-402B-83BC-58F5B946E7DF}">
      <dgm:prSet/>
      <dgm:spPr/>
      <dgm:t>
        <a:bodyPr/>
        <a:lstStyle/>
        <a:p>
          <a:endParaRPr lang="en-US"/>
        </a:p>
      </dgm:t>
    </dgm:pt>
    <dgm:pt modelId="{D95B5AF1-0BE1-44C9-871E-4165A7DDDDCC}" type="sibTrans" cxnId="{0972C965-9FCD-402B-83BC-58F5B946E7DF}">
      <dgm:prSet/>
      <dgm:spPr/>
      <dgm:t>
        <a:bodyPr/>
        <a:lstStyle/>
        <a:p>
          <a:endParaRPr lang="en-US"/>
        </a:p>
      </dgm:t>
    </dgm:pt>
    <dgm:pt modelId="{8E089CE7-C411-4B90-837B-B01FAC3717BA}">
      <dgm:prSet phldrT="[Text]"/>
      <dgm:spPr/>
      <dgm:t>
        <a:bodyPr/>
        <a:lstStyle/>
        <a:p>
          <a:r>
            <a:rPr lang="en-US" dirty="0" smtClean="0"/>
            <a:t>Towson</a:t>
          </a:r>
          <a:endParaRPr lang="en-US" dirty="0"/>
        </a:p>
      </dgm:t>
    </dgm:pt>
    <dgm:pt modelId="{D7F6EF27-1E35-4BB2-A2C1-8CA9E7F187F7}" type="parTrans" cxnId="{6289C496-CC87-40DC-BA0A-AC1FDE55160B}">
      <dgm:prSet/>
      <dgm:spPr/>
      <dgm:t>
        <a:bodyPr/>
        <a:lstStyle/>
        <a:p>
          <a:endParaRPr lang="en-US"/>
        </a:p>
      </dgm:t>
    </dgm:pt>
    <dgm:pt modelId="{47E568DE-8195-4748-87F9-E28C190E0BAB}" type="sibTrans" cxnId="{6289C496-CC87-40DC-BA0A-AC1FDE55160B}">
      <dgm:prSet/>
      <dgm:spPr/>
      <dgm:t>
        <a:bodyPr/>
        <a:lstStyle/>
        <a:p>
          <a:endParaRPr lang="en-US"/>
        </a:p>
      </dgm:t>
    </dgm:pt>
    <dgm:pt modelId="{F563CF7C-FD0B-462D-A9BE-59747022B2E1}">
      <dgm:prSet phldrT="[Text]"/>
      <dgm:spPr/>
      <dgm:t>
        <a:bodyPr/>
        <a:lstStyle/>
        <a:p>
          <a:r>
            <a:rPr lang="en-US" dirty="0" smtClean="0"/>
            <a:t>3’ end method</a:t>
          </a:r>
          <a:endParaRPr lang="en-US" dirty="0"/>
        </a:p>
      </dgm:t>
    </dgm:pt>
    <dgm:pt modelId="{208B132B-95C8-474D-BE33-93201EC2A7EF}" type="parTrans" cxnId="{5E850E5C-9665-4C3B-8D2E-CD6D24B89CAC}">
      <dgm:prSet/>
      <dgm:spPr/>
      <dgm:t>
        <a:bodyPr/>
        <a:lstStyle/>
        <a:p>
          <a:endParaRPr lang="en-US"/>
        </a:p>
      </dgm:t>
    </dgm:pt>
    <dgm:pt modelId="{0945B20F-0F34-44EE-812C-7B3EFA758346}" type="sibTrans" cxnId="{5E850E5C-9665-4C3B-8D2E-CD6D24B89CAC}">
      <dgm:prSet/>
      <dgm:spPr/>
      <dgm:t>
        <a:bodyPr/>
        <a:lstStyle/>
        <a:p>
          <a:endParaRPr lang="en-US"/>
        </a:p>
      </dgm:t>
    </dgm:pt>
    <dgm:pt modelId="{FB1C3FC2-DEA7-4C8A-8D1C-26F4588910B4}">
      <dgm:prSet phldrT="[Text]"/>
      <dgm:spPr/>
      <dgm:t>
        <a:bodyPr/>
        <a:lstStyle/>
        <a:p>
          <a:r>
            <a:rPr lang="en-US" dirty="0" smtClean="0"/>
            <a:t>Primer design method</a:t>
          </a:r>
          <a:endParaRPr lang="en-US" dirty="0"/>
        </a:p>
      </dgm:t>
    </dgm:pt>
    <dgm:pt modelId="{D841607B-1026-48A3-B226-BFB286C806F1}" type="parTrans" cxnId="{612A8E45-DCF4-4BF8-9EEA-63A66BB31CBE}">
      <dgm:prSet/>
      <dgm:spPr/>
      <dgm:t>
        <a:bodyPr/>
        <a:lstStyle/>
        <a:p>
          <a:endParaRPr lang="en-US"/>
        </a:p>
      </dgm:t>
    </dgm:pt>
    <dgm:pt modelId="{07C074BC-7107-465E-AEC2-1C87AAEECE6B}" type="sibTrans" cxnId="{612A8E45-DCF4-4BF8-9EEA-63A66BB31CBE}">
      <dgm:prSet/>
      <dgm:spPr/>
      <dgm:t>
        <a:bodyPr/>
        <a:lstStyle/>
        <a:p>
          <a:endParaRPr lang="en-US"/>
        </a:p>
      </dgm:t>
    </dgm:pt>
    <dgm:pt modelId="{A1F18652-3C9D-4A6D-B7C6-DA811DCDED6C}">
      <dgm:prSet phldrT="[Text]"/>
      <dgm:spPr/>
      <dgm:t>
        <a:bodyPr/>
        <a:lstStyle/>
        <a:p>
          <a:r>
            <a:rPr lang="en-US" dirty="0" smtClean="0"/>
            <a:t>Query: Amino Acid of scaffold from alignment (</a:t>
          </a:r>
          <a:r>
            <a:rPr lang="en-US" dirty="0" err="1" smtClean="0"/>
            <a:t>tBLASTn</a:t>
          </a:r>
          <a:r>
            <a:rPr lang="en-US" dirty="0" smtClean="0"/>
            <a:t>)</a:t>
          </a:r>
          <a:endParaRPr lang="en-US" dirty="0"/>
        </a:p>
      </dgm:t>
    </dgm:pt>
    <dgm:pt modelId="{00213B47-B887-4796-A63C-A1C643BFF7B5}" type="parTrans" cxnId="{35DE10D6-CC16-4CCD-AB1F-90361A48139B}">
      <dgm:prSet/>
      <dgm:spPr/>
      <dgm:t>
        <a:bodyPr/>
        <a:lstStyle/>
        <a:p>
          <a:endParaRPr lang="en-US"/>
        </a:p>
      </dgm:t>
    </dgm:pt>
    <dgm:pt modelId="{FA260BEB-B976-4C74-8F8C-4E9DF0F85C4F}" type="sibTrans" cxnId="{35DE10D6-CC16-4CCD-AB1F-90361A48139B}">
      <dgm:prSet/>
      <dgm:spPr/>
      <dgm:t>
        <a:bodyPr/>
        <a:lstStyle/>
        <a:p>
          <a:endParaRPr lang="en-US"/>
        </a:p>
      </dgm:t>
    </dgm:pt>
    <dgm:pt modelId="{984EA5DD-A04A-49E2-8F51-14A0E15B4FFC}">
      <dgm:prSet phldrT="[Text]"/>
      <dgm:spPr/>
      <dgm:t>
        <a:bodyPr/>
        <a:lstStyle/>
        <a:p>
          <a:r>
            <a:rPr lang="en-US" dirty="0" smtClean="0"/>
            <a:t>Query: *Nucleotide  fragment from scaffold (</a:t>
          </a:r>
          <a:r>
            <a:rPr lang="en-US" dirty="0" err="1" smtClean="0"/>
            <a:t>BLASTn</a:t>
          </a:r>
          <a:r>
            <a:rPr lang="en-US" dirty="0" smtClean="0"/>
            <a:t>)</a:t>
          </a:r>
          <a:endParaRPr lang="en-US" dirty="0"/>
        </a:p>
      </dgm:t>
    </dgm:pt>
    <dgm:pt modelId="{B1D79F4F-4D20-4304-B0B4-883CA316788B}" type="parTrans" cxnId="{177BD071-E0E4-43B2-8EF5-F787E25138E5}">
      <dgm:prSet/>
      <dgm:spPr/>
      <dgm:t>
        <a:bodyPr/>
        <a:lstStyle/>
        <a:p>
          <a:endParaRPr lang="en-US"/>
        </a:p>
      </dgm:t>
    </dgm:pt>
    <dgm:pt modelId="{0244D05A-B76D-40FF-B618-6C7A4A65773B}" type="sibTrans" cxnId="{177BD071-E0E4-43B2-8EF5-F787E25138E5}">
      <dgm:prSet/>
      <dgm:spPr/>
      <dgm:t>
        <a:bodyPr/>
        <a:lstStyle/>
        <a:p>
          <a:endParaRPr lang="en-US"/>
        </a:p>
      </dgm:t>
    </dgm:pt>
    <dgm:pt modelId="{132133CE-CB7D-4971-A1B0-91E23DAA4C69}">
      <dgm:prSet phldrT="[Text]"/>
      <dgm:spPr/>
      <dgm:t>
        <a:bodyPr/>
        <a:lstStyle/>
        <a:p>
          <a:r>
            <a:rPr lang="en-US" dirty="0" smtClean="0"/>
            <a:t>Query: Amino Acid of scaffold from alignment (</a:t>
          </a:r>
          <a:r>
            <a:rPr lang="en-US" dirty="0" err="1" smtClean="0"/>
            <a:t>tBLASTn</a:t>
          </a:r>
          <a:r>
            <a:rPr lang="en-US" dirty="0" smtClean="0"/>
            <a:t>)</a:t>
          </a:r>
          <a:endParaRPr lang="en-US" dirty="0"/>
        </a:p>
      </dgm:t>
    </dgm:pt>
    <dgm:pt modelId="{3FB97879-6BE3-4459-B080-5F8751C20BA7}" type="parTrans" cxnId="{97B0F669-51B6-4E38-85E4-E4297F68E40E}">
      <dgm:prSet/>
      <dgm:spPr/>
      <dgm:t>
        <a:bodyPr/>
        <a:lstStyle/>
        <a:p>
          <a:endParaRPr lang="en-US"/>
        </a:p>
      </dgm:t>
    </dgm:pt>
    <dgm:pt modelId="{65813882-B266-41E9-8F5E-9C1E1224F689}" type="sibTrans" cxnId="{97B0F669-51B6-4E38-85E4-E4297F68E40E}">
      <dgm:prSet/>
      <dgm:spPr/>
      <dgm:t>
        <a:bodyPr/>
        <a:lstStyle/>
        <a:p>
          <a:endParaRPr lang="en-US"/>
        </a:p>
      </dgm:t>
    </dgm:pt>
    <dgm:pt modelId="{E1F6ACB2-D24E-438A-BBE7-2C7FF00FF77B}">
      <dgm:prSet phldrT="[Text]"/>
      <dgm:spPr/>
      <dgm:t>
        <a:bodyPr/>
        <a:lstStyle/>
        <a:p>
          <a:r>
            <a:rPr lang="en-US" dirty="0" smtClean="0"/>
            <a:t>Query: *Nucleotide fragment from scaffold (</a:t>
          </a:r>
          <a:r>
            <a:rPr lang="en-US" dirty="0" err="1" smtClean="0"/>
            <a:t>BLASTn</a:t>
          </a:r>
          <a:r>
            <a:rPr lang="en-US" dirty="0" smtClean="0"/>
            <a:t>)</a:t>
          </a:r>
          <a:endParaRPr lang="en-US" dirty="0"/>
        </a:p>
      </dgm:t>
    </dgm:pt>
    <dgm:pt modelId="{C340F753-9C5D-499D-88AF-A6FAD3B84BD2}" type="parTrans" cxnId="{5FDD93D4-8911-41F2-94D0-43F095F7D30F}">
      <dgm:prSet/>
      <dgm:spPr/>
      <dgm:t>
        <a:bodyPr/>
        <a:lstStyle/>
        <a:p>
          <a:endParaRPr lang="en-US"/>
        </a:p>
      </dgm:t>
    </dgm:pt>
    <dgm:pt modelId="{32B56921-64C3-4CB2-9BBD-5C2B7EFCD54E}" type="sibTrans" cxnId="{5FDD93D4-8911-41F2-94D0-43F095F7D30F}">
      <dgm:prSet/>
      <dgm:spPr/>
      <dgm:t>
        <a:bodyPr/>
        <a:lstStyle/>
        <a:p>
          <a:endParaRPr lang="en-US"/>
        </a:p>
      </dgm:t>
    </dgm:pt>
    <dgm:pt modelId="{1F50DF12-B668-45C0-957B-61ABD35A5286}" type="pres">
      <dgm:prSet presAssocID="{A6DEFA63-9D53-4801-A460-F1A6C099AB7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D129DAE-E274-480F-8D18-927813526C59}" type="pres">
      <dgm:prSet presAssocID="{DCBA1A27-E626-406C-B663-C44F0605D707}" presName="hierRoot1" presStyleCnt="0"/>
      <dgm:spPr/>
    </dgm:pt>
    <dgm:pt modelId="{320B9C48-9055-4A38-B6EE-822D7F3AF9B5}" type="pres">
      <dgm:prSet presAssocID="{DCBA1A27-E626-406C-B663-C44F0605D707}" presName="composite" presStyleCnt="0"/>
      <dgm:spPr/>
    </dgm:pt>
    <dgm:pt modelId="{45B99B61-AC10-4DF6-9446-BE654C2D1C0F}" type="pres">
      <dgm:prSet presAssocID="{DCBA1A27-E626-406C-B663-C44F0605D707}" presName="background" presStyleLbl="node0" presStyleIdx="0" presStyleCnt="1"/>
      <dgm:spPr/>
    </dgm:pt>
    <dgm:pt modelId="{1E4C3F4B-DC27-464E-BC66-6E743C59B9FD}" type="pres">
      <dgm:prSet presAssocID="{DCBA1A27-E626-406C-B663-C44F0605D70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B2FF7E-7B62-4329-A88D-7AADA95C3E0B}" type="pres">
      <dgm:prSet presAssocID="{DCBA1A27-E626-406C-B663-C44F0605D707}" presName="hierChild2" presStyleCnt="0"/>
      <dgm:spPr/>
    </dgm:pt>
    <dgm:pt modelId="{4AAB3339-DD98-4117-A340-3B6A6E7787C8}" type="pres">
      <dgm:prSet presAssocID="{ADED528F-E85B-4E56-9EA6-01013726D3AE}" presName="Name10" presStyleLbl="parChTrans1D2" presStyleIdx="0" presStyleCnt="2"/>
      <dgm:spPr/>
    </dgm:pt>
    <dgm:pt modelId="{0A4009DF-EDA4-42B2-9A0F-13F772B5F4A9}" type="pres">
      <dgm:prSet presAssocID="{61C9A0E0-D4D1-480B-AFE5-4873D2BFF318}" presName="hierRoot2" presStyleCnt="0"/>
      <dgm:spPr/>
    </dgm:pt>
    <dgm:pt modelId="{FA384F97-4517-45A3-B422-B6517EFF1BD0}" type="pres">
      <dgm:prSet presAssocID="{61C9A0E0-D4D1-480B-AFE5-4873D2BFF318}" presName="composite2" presStyleCnt="0"/>
      <dgm:spPr/>
    </dgm:pt>
    <dgm:pt modelId="{417A9F2B-8215-4E9B-8BC5-81BA691FC4C9}" type="pres">
      <dgm:prSet presAssocID="{61C9A0E0-D4D1-480B-AFE5-4873D2BFF318}" presName="background2" presStyleLbl="node2" presStyleIdx="0" presStyleCnt="2"/>
      <dgm:spPr/>
    </dgm:pt>
    <dgm:pt modelId="{3BCD9013-E833-4EA0-A855-3F43107A20E1}" type="pres">
      <dgm:prSet presAssocID="{61C9A0E0-D4D1-480B-AFE5-4873D2BFF318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C0630F-EEE1-4808-A59F-733A77596997}" type="pres">
      <dgm:prSet presAssocID="{61C9A0E0-D4D1-480B-AFE5-4873D2BFF318}" presName="hierChild3" presStyleCnt="0"/>
      <dgm:spPr/>
    </dgm:pt>
    <dgm:pt modelId="{A6CA95F3-10F0-454E-82DB-18E2EA8A071E}" type="pres">
      <dgm:prSet presAssocID="{FF49D6DF-4831-4967-99AB-2AB375C5C748}" presName="Name17" presStyleLbl="parChTrans1D3" presStyleIdx="0" presStyleCnt="4"/>
      <dgm:spPr/>
    </dgm:pt>
    <dgm:pt modelId="{947D31E7-C62D-41BC-A4F8-CA5AD44FB5B3}" type="pres">
      <dgm:prSet presAssocID="{0324EB1E-42FB-482D-87B5-E2DFD09C92D7}" presName="hierRoot3" presStyleCnt="0"/>
      <dgm:spPr/>
    </dgm:pt>
    <dgm:pt modelId="{7F069208-A245-485D-8E78-1E32CC6C6321}" type="pres">
      <dgm:prSet presAssocID="{0324EB1E-42FB-482D-87B5-E2DFD09C92D7}" presName="composite3" presStyleCnt="0"/>
      <dgm:spPr/>
    </dgm:pt>
    <dgm:pt modelId="{6D898B65-E2A1-48C9-A544-21FDF1DAB092}" type="pres">
      <dgm:prSet presAssocID="{0324EB1E-42FB-482D-87B5-E2DFD09C92D7}" presName="background3" presStyleLbl="node3" presStyleIdx="0" presStyleCnt="4"/>
      <dgm:spPr/>
    </dgm:pt>
    <dgm:pt modelId="{412C203A-F988-42D4-BC97-458683AC8C7D}" type="pres">
      <dgm:prSet presAssocID="{0324EB1E-42FB-482D-87B5-E2DFD09C92D7}" presName="text3" presStyleLbl="fgAcc3" presStyleIdx="0" presStyleCnt="4">
        <dgm:presLayoutVars>
          <dgm:chPref val="3"/>
        </dgm:presLayoutVars>
      </dgm:prSet>
      <dgm:spPr/>
    </dgm:pt>
    <dgm:pt modelId="{DD3B15BE-46B3-4805-9160-0C824DF39977}" type="pres">
      <dgm:prSet presAssocID="{0324EB1E-42FB-482D-87B5-E2DFD09C92D7}" presName="hierChild4" presStyleCnt="0"/>
      <dgm:spPr/>
    </dgm:pt>
    <dgm:pt modelId="{3020709C-4F14-48FA-9E5D-10B459817713}" type="pres">
      <dgm:prSet presAssocID="{00213B47-B887-4796-A63C-A1C643BFF7B5}" presName="Name23" presStyleLbl="parChTrans1D4" presStyleIdx="0" presStyleCnt="4"/>
      <dgm:spPr/>
    </dgm:pt>
    <dgm:pt modelId="{A54522D6-9245-45B8-A6AF-983DD23A965A}" type="pres">
      <dgm:prSet presAssocID="{A1F18652-3C9D-4A6D-B7C6-DA811DCDED6C}" presName="hierRoot4" presStyleCnt="0"/>
      <dgm:spPr/>
    </dgm:pt>
    <dgm:pt modelId="{C0957892-AC3D-48FA-B6C5-26329B6A9DAC}" type="pres">
      <dgm:prSet presAssocID="{A1F18652-3C9D-4A6D-B7C6-DA811DCDED6C}" presName="composite4" presStyleCnt="0"/>
      <dgm:spPr/>
    </dgm:pt>
    <dgm:pt modelId="{D2E4301C-4201-45B2-8FB4-5F76FBDA81D1}" type="pres">
      <dgm:prSet presAssocID="{A1F18652-3C9D-4A6D-B7C6-DA811DCDED6C}" presName="background4" presStyleLbl="node4" presStyleIdx="0" presStyleCnt="4"/>
      <dgm:spPr/>
      <dgm:t>
        <a:bodyPr/>
        <a:lstStyle/>
        <a:p>
          <a:endParaRPr lang="en-US"/>
        </a:p>
      </dgm:t>
    </dgm:pt>
    <dgm:pt modelId="{E7B1F73A-7D76-4974-B489-139651AE2E0F}" type="pres">
      <dgm:prSet presAssocID="{A1F18652-3C9D-4A6D-B7C6-DA811DCDED6C}" presName="text4" presStyleLbl="fgAcc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E25874-679A-4C15-938A-1A13800A8420}" type="pres">
      <dgm:prSet presAssocID="{A1F18652-3C9D-4A6D-B7C6-DA811DCDED6C}" presName="hierChild5" presStyleCnt="0"/>
      <dgm:spPr/>
    </dgm:pt>
    <dgm:pt modelId="{CD481647-AF6B-4E7F-94D6-D21996A2DCDA}" type="pres">
      <dgm:prSet presAssocID="{2A280F35-171B-4506-ACF9-52E4BD6FE4B8}" presName="Name17" presStyleLbl="parChTrans1D3" presStyleIdx="1" presStyleCnt="4"/>
      <dgm:spPr/>
    </dgm:pt>
    <dgm:pt modelId="{6E8DB0A0-A5A2-4E8D-90ED-3F762884D680}" type="pres">
      <dgm:prSet presAssocID="{5A68BEF5-EF9C-426D-A303-1ADCD20DF041}" presName="hierRoot3" presStyleCnt="0"/>
      <dgm:spPr/>
    </dgm:pt>
    <dgm:pt modelId="{37C39882-7832-439B-96C4-5213E1B2EE80}" type="pres">
      <dgm:prSet presAssocID="{5A68BEF5-EF9C-426D-A303-1ADCD20DF041}" presName="composite3" presStyleCnt="0"/>
      <dgm:spPr/>
    </dgm:pt>
    <dgm:pt modelId="{5A02BC53-A114-4BFF-BC89-E705F36DFC97}" type="pres">
      <dgm:prSet presAssocID="{5A68BEF5-EF9C-426D-A303-1ADCD20DF041}" presName="background3" presStyleLbl="node3" presStyleIdx="1" presStyleCnt="4"/>
      <dgm:spPr/>
    </dgm:pt>
    <dgm:pt modelId="{2B716888-525A-40CB-9EF1-D55F84BB6580}" type="pres">
      <dgm:prSet presAssocID="{5A68BEF5-EF9C-426D-A303-1ADCD20DF041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ED0F38-0C93-45C0-A2B2-B6764E41F50B}" type="pres">
      <dgm:prSet presAssocID="{5A68BEF5-EF9C-426D-A303-1ADCD20DF041}" presName="hierChild4" presStyleCnt="0"/>
      <dgm:spPr/>
    </dgm:pt>
    <dgm:pt modelId="{FD9E1793-D434-4511-A386-8616B8D4E479}" type="pres">
      <dgm:prSet presAssocID="{B1D79F4F-4D20-4304-B0B4-883CA316788B}" presName="Name23" presStyleLbl="parChTrans1D4" presStyleIdx="1" presStyleCnt="4"/>
      <dgm:spPr/>
    </dgm:pt>
    <dgm:pt modelId="{E6CFEA56-11F5-4967-81BD-F2BEA1925AD1}" type="pres">
      <dgm:prSet presAssocID="{984EA5DD-A04A-49E2-8F51-14A0E15B4FFC}" presName="hierRoot4" presStyleCnt="0"/>
      <dgm:spPr/>
    </dgm:pt>
    <dgm:pt modelId="{2D8358BD-6A82-44BA-9F64-8BCB0BBDB614}" type="pres">
      <dgm:prSet presAssocID="{984EA5DD-A04A-49E2-8F51-14A0E15B4FFC}" presName="composite4" presStyleCnt="0"/>
      <dgm:spPr/>
    </dgm:pt>
    <dgm:pt modelId="{448EC2F4-70D8-4B4D-8330-149934D365D6}" type="pres">
      <dgm:prSet presAssocID="{984EA5DD-A04A-49E2-8F51-14A0E15B4FFC}" presName="background4" presStyleLbl="node4" presStyleIdx="1" presStyleCnt="4"/>
      <dgm:spPr/>
    </dgm:pt>
    <dgm:pt modelId="{8A38FAD7-48BB-4EB6-8E5B-4777DC9F9520}" type="pres">
      <dgm:prSet presAssocID="{984EA5DD-A04A-49E2-8F51-14A0E15B4FFC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D3986A-72A2-4C83-8CFD-286D5E113FB4}" type="pres">
      <dgm:prSet presAssocID="{984EA5DD-A04A-49E2-8F51-14A0E15B4FFC}" presName="hierChild5" presStyleCnt="0"/>
      <dgm:spPr/>
    </dgm:pt>
    <dgm:pt modelId="{30B1A3CB-471B-44E5-88FE-FF0ABAD0D068}" type="pres">
      <dgm:prSet presAssocID="{D7F6EF27-1E35-4BB2-A2C1-8CA9E7F187F7}" presName="Name10" presStyleLbl="parChTrans1D2" presStyleIdx="1" presStyleCnt="2"/>
      <dgm:spPr/>
    </dgm:pt>
    <dgm:pt modelId="{EECD0DA7-B06A-4C12-AA5D-D8D0A527FCE4}" type="pres">
      <dgm:prSet presAssocID="{8E089CE7-C411-4B90-837B-B01FAC3717BA}" presName="hierRoot2" presStyleCnt="0"/>
      <dgm:spPr/>
    </dgm:pt>
    <dgm:pt modelId="{E6DFED95-6507-4045-94CE-BC9279F7E3DA}" type="pres">
      <dgm:prSet presAssocID="{8E089CE7-C411-4B90-837B-B01FAC3717BA}" presName="composite2" presStyleCnt="0"/>
      <dgm:spPr/>
    </dgm:pt>
    <dgm:pt modelId="{2769A1BC-245F-4623-9716-686B248B2D92}" type="pres">
      <dgm:prSet presAssocID="{8E089CE7-C411-4B90-837B-B01FAC3717BA}" presName="background2" presStyleLbl="node2" presStyleIdx="1" presStyleCnt="2"/>
      <dgm:spPr/>
    </dgm:pt>
    <dgm:pt modelId="{076FA1D0-8FEA-47EF-91C0-AB2187C3EAF7}" type="pres">
      <dgm:prSet presAssocID="{8E089CE7-C411-4B90-837B-B01FAC3717BA}" presName="text2" presStyleLbl="fgAcc2" presStyleIdx="1" presStyleCnt="2">
        <dgm:presLayoutVars>
          <dgm:chPref val="3"/>
        </dgm:presLayoutVars>
      </dgm:prSet>
      <dgm:spPr/>
    </dgm:pt>
    <dgm:pt modelId="{5E7706DE-FF55-4E04-8E24-11D43B765D67}" type="pres">
      <dgm:prSet presAssocID="{8E089CE7-C411-4B90-837B-B01FAC3717BA}" presName="hierChild3" presStyleCnt="0"/>
      <dgm:spPr/>
    </dgm:pt>
    <dgm:pt modelId="{D5E89166-9B73-4F4D-891C-22FE63266C5B}" type="pres">
      <dgm:prSet presAssocID="{208B132B-95C8-474D-BE33-93201EC2A7EF}" presName="Name17" presStyleLbl="parChTrans1D3" presStyleIdx="2" presStyleCnt="4"/>
      <dgm:spPr/>
    </dgm:pt>
    <dgm:pt modelId="{354FC77A-3EEE-41F6-BB2E-37E513E20249}" type="pres">
      <dgm:prSet presAssocID="{F563CF7C-FD0B-462D-A9BE-59747022B2E1}" presName="hierRoot3" presStyleCnt="0"/>
      <dgm:spPr/>
    </dgm:pt>
    <dgm:pt modelId="{13F91D34-9B97-46BF-A2F6-2570C5DBEE4D}" type="pres">
      <dgm:prSet presAssocID="{F563CF7C-FD0B-462D-A9BE-59747022B2E1}" presName="composite3" presStyleCnt="0"/>
      <dgm:spPr/>
    </dgm:pt>
    <dgm:pt modelId="{9E8D2504-AAA5-471A-AD03-942965117FB4}" type="pres">
      <dgm:prSet presAssocID="{F563CF7C-FD0B-462D-A9BE-59747022B2E1}" presName="background3" presStyleLbl="node3" presStyleIdx="2" presStyleCnt="4"/>
      <dgm:spPr/>
    </dgm:pt>
    <dgm:pt modelId="{2A9651C9-B2C6-4A41-8441-BFB306D72F7A}" type="pres">
      <dgm:prSet presAssocID="{F563CF7C-FD0B-462D-A9BE-59747022B2E1}" presName="text3" presStyleLbl="fgAcc3" presStyleIdx="2" presStyleCnt="4">
        <dgm:presLayoutVars>
          <dgm:chPref val="3"/>
        </dgm:presLayoutVars>
      </dgm:prSet>
      <dgm:spPr/>
    </dgm:pt>
    <dgm:pt modelId="{FF61AFD7-B2B1-43EF-B70A-DF089E9AF8AA}" type="pres">
      <dgm:prSet presAssocID="{F563CF7C-FD0B-462D-A9BE-59747022B2E1}" presName="hierChild4" presStyleCnt="0"/>
      <dgm:spPr/>
    </dgm:pt>
    <dgm:pt modelId="{6A9FF031-1ECC-4F99-B6D5-4CFAAAAE103F}" type="pres">
      <dgm:prSet presAssocID="{3FB97879-6BE3-4459-B080-5F8751C20BA7}" presName="Name23" presStyleLbl="parChTrans1D4" presStyleIdx="2" presStyleCnt="4"/>
      <dgm:spPr/>
    </dgm:pt>
    <dgm:pt modelId="{97D945CB-80A0-4357-A587-B8A2127D21BE}" type="pres">
      <dgm:prSet presAssocID="{132133CE-CB7D-4971-A1B0-91E23DAA4C69}" presName="hierRoot4" presStyleCnt="0"/>
      <dgm:spPr/>
    </dgm:pt>
    <dgm:pt modelId="{B5059549-16F0-4C81-B508-D533F34AFB94}" type="pres">
      <dgm:prSet presAssocID="{132133CE-CB7D-4971-A1B0-91E23DAA4C69}" presName="composite4" presStyleCnt="0"/>
      <dgm:spPr/>
    </dgm:pt>
    <dgm:pt modelId="{92A333DA-0277-4D75-B770-25F429F14225}" type="pres">
      <dgm:prSet presAssocID="{132133CE-CB7D-4971-A1B0-91E23DAA4C69}" presName="background4" presStyleLbl="node4" presStyleIdx="2" presStyleCnt="4"/>
      <dgm:spPr/>
    </dgm:pt>
    <dgm:pt modelId="{BC17C1BC-F47D-4098-A653-A588F125C6EC}" type="pres">
      <dgm:prSet presAssocID="{132133CE-CB7D-4971-A1B0-91E23DAA4C69}" presName="text4" presStyleLbl="fgAcc4" presStyleIdx="2" presStyleCnt="4">
        <dgm:presLayoutVars>
          <dgm:chPref val="3"/>
        </dgm:presLayoutVars>
      </dgm:prSet>
      <dgm:spPr/>
    </dgm:pt>
    <dgm:pt modelId="{ECAA8860-B86B-4396-BA0B-48AE52A6B12F}" type="pres">
      <dgm:prSet presAssocID="{132133CE-CB7D-4971-A1B0-91E23DAA4C69}" presName="hierChild5" presStyleCnt="0"/>
      <dgm:spPr/>
    </dgm:pt>
    <dgm:pt modelId="{1110B6E2-F11E-444E-AE3D-AE9AD8801614}" type="pres">
      <dgm:prSet presAssocID="{D841607B-1026-48A3-B226-BFB286C806F1}" presName="Name17" presStyleLbl="parChTrans1D3" presStyleIdx="3" presStyleCnt="4"/>
      <dgm:spPr/>
    </dgm:pt>
    <dgm:pt modelId="{E7CA84F2-8D0C-4848-B817-C21C3285F72F}" type="pres">
      <dgm:prSet presAssocID="{FB1C3FC2-DEA7-4C8A-8D1C-26F4588910B4}" presName="hierRoot3" presStyleCnt="0"/>
      <dgm:spPr/>
    </dgm:pt>
    <dgm:pt modelId="{D586EB9C-A5C2-46D2-AB39-1126AC6DA8CB}" type="pres">
      <dgm:prSet presAssocID="{FB1C3FC2-DEA7-4C8A-8D1C-26F4588910B4}" presName="composite3" presStyleCnt="0"/>
      <dgm:spPr/>
    </dgm:pt>
    <dgm:pt modelId="{C7A486B2-ECB2-435F-8089-0A6C15704BAC}" type="pres">
      <dgm:prSet presAssocID="{FB1C3FC2-DEA7-4C8A-8D1C-26F4588910B4}" presName="background3" presStyleLbl="node3" presStyleIdx="3" presStyleCnt="4"/>
      <dgm:spPr/>
    </dgm:pt>
    <dgm:pt modelId="{9929B96E-3081-4709-BAE6-BA43A29BD244}" type="pres">
      <dgm:prSet presAssocID="{FB1C3FC2-DEA7-4C8A-8D1C-26F4588910B4}" presName="text3" presStyleLbl="fgAcc3" presStyleIdx="3" presStyleCnt="4">
        <dgm:presLayoutVars>
          <dgm:chPref val="3"/>
        </dgm:presLayoutVars>
      </dgm:prSet>
      <dgm:spPr/>
    </dgm:pt>
    <dgm:pt modelId="{3D6EE50B-42D9-4375-8044-1DDB66B138A7}" type="pres">
      <dgm:prSet presAssocID="{FB1C3FC2-DEA7-4C8A-8D1C-26F4588910B4}" presName="hierChild4" presStyleCnt="0"/>
      <dgm:spPr/>
    </dgm:pt>
    <dgm:pt modelId="{13BC03B2-6510-45F7-B4ED-0C1210037A5A}" type="pres">
      <dgm:prSet presAssocID="{C340F753-9C5D-499D-88AF-A6FAD3B84BD2}" presName="Name23" presStyleLbl="parChTrans1D4" presStyleIdx="3" presStyleCnt="4"/>
      <dgm:spPr/>
    </dgm:pt>
    <dgm:pt modelId="{A077B59C-68C7-4CEE-BD27-BAA13519DDC9}" type="pres">
      <dgm:prSet presAssocID="{E1F6ACB2-D24E-438A-BBE7-2C7FF00FF77B}" presName="hierRoot4" presStyleCnt="0"/>
      <dgm:spPr/>
    </dgm:pt>
    <dgm:pt modelId="{98A19C6F-120F-4C60-AB1D-5E0C42E928B4}" type="pres">
      <dgm:prSet presAssocID="{E1F6ACB2-D24E-438A-BBE7-2C7FF00FF77B}" presName="composite4" presStyleCnt="0"/>
      <dgm:spPr/>
    </dgm:pt>
    <dgm:pt modelId="{967DF880-C25C-4940-AAD5-CD025BA1DD1B}" type="pres">
      <dgm:prSet presAssocID="{E1F6ACB2-D24E-438A-BBE7-2C7FF00FF77B}" presName="background4" presStyleLbl="node4" presStyleIdx="3" presStyleCnt="4"/>
      <dgm:spPr/>
    </dgm:pt>
    <dgm:pt modelId="{8D857934-3B35-4A61-847E-B42DC5AC9DE1}" type="pres">
      <dgm:prSet presAssocID="{E1F6ACB2-D24E-438A-BBE7-2C7FF00FF77B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12067D-779A-4ADE-9A47-E63176149F73}" type="pres">
      <dgm:prSet presAssocID="{E1F6ACB2-D24E-438A-BBE7-2C7FF00FF77B}" presName="hierChild5" presStyleCnt="0"/>
      <dgm:spPr/>
    </dgm:pt>
  </dgm:ptLst>
  <dgm:cxnLst>
    <dgm:cxn modelId="{C0A8E504-A9C3-4965-BB24-68C65A96EE13}" srcId="{A6DEFA63-9D53-4801-A460-F1A6C099AB78}" destId="{DCBA1A27-E626-406C-B663-C44F0605D707}" srcOrd="0" destOrd="0" parTransId="{94A1E0CA-D56A-4F97-9B0B-AD20D9CEA20E}" sibTransId="{5C86740B-D7B7-4020-93FD-68A8C22F5C9B}"/>
    <dgm:cxn modelId="{ED5A0C0B-C81A-4DF2-8204-01E87D56991E}" type="presOf" srcId="{E1F6ACB2-D24E-438A-BBE7-2C7FF00FF77B}" destId="{8D857934-3B35-4A61-847E-B42DC5AC9DE1}" srcOrd="0" destOrd="0" presId="urn:microsoft.com/office/officeart/2005/8/layout/hierarchy1"/>
    <dgm:cxn modelId="{5E850E5C-9665-4C3B-8D2E-CD6D24B89CAC}" srcId="{8E089CE7-C411-4B90-837B-B01FAC3717BA}" destId="{F563CF7C-FD0B-462D-A9BE-59747022B2E1}" srcOrd="0" destOrd="0" parTransId="{208B132B-95C8-474D-BE33-93201EC2A7EF}" sibTransId="{0945B20F-0F34-44EE-812C-7B3EFA758346}"/>
    <dgm:cxn modelId="{C8E41187-C021-414B-A5C8-B9B60BD7A0BC}" type="presOf" srcId="{A6DEFA63-9D53-4801-A460-F1A6C099AB78}" destId="{1F50DF12-B668-45C0-957B-61ABD35A5286}" srcOrd="0" destOrd="0" presId="urn:microsoft.com/office/officeart/2005/8/layout/hierarchy1"/>
    <dgm:cxn modelId="{0972C965-9FCD-402B-83BC-58F5B946E7DF}" srcId="{61C9A0E0-D4D1-480B-AFE5-4873D2BFF318}" destId="{5A68BEF5-EF9C-426D-A303-1ADCD20DF041}" srcOrd="1" destOrd="0" parTransId="{2A280F35-171B-4506-ACF9-52E4BD6FE4B8}" sibTransId="{D95B5AF1-0BE1-44C9-871E-4165A7DDDDCC}"/>
    <dgm:cxn modelId="{4858F9F0-EB6A-44C6-900A-B3FB8CC5E4F9}" type="presOf" srcId="{D7F6EF27-1E35-4BB2-A2C1-8CA9E7F187F7}" destId="{30B1A3CB-471B-44E5-88FE-FF0ABAD0D068}" srcOrd="0" destOrd="0" presId="urn:microsoft.com/office/officeart/2005/8/layout/hierarchy1"/>
    <dgm:cxn modelId="{5E8C51C7-18F1-40D9-AA50-12257C8C46AC}" srcId="{61C9A0E0-D4D1-480B-AFE5-4873D2BFF318}" destId="{0324EB1E-42FB-482D-87B5-E2DFD09C92D7}" srcOrd="0" destOrd="0" parTransId="{FF49D6DF-4831-4967-99AB-2AB375C5C748}" sibTransId="{080D9FBA-5815-4A1F-B9B9-98ECE095F091}"/>
    <dgm:cxn modelId="{813BF330-6BFE-4F6F-BF0B-E101F9BC20B4}" type="presOf" srcId="{FB1C3FC2-DEA7-4C8A-8D1C-26F4588910B4}" destId="{9929B96E-3081-4709-BAE6-BA43A29BD244}" srcOrd="0" destOrd="0" presId="urn:microsoft.com/office/officeart/2005/8/layout/hierarchy1"/>
    <dgm:cxn modelId="{612A8E45-DCF4-4BF8-9EEA-63A66BB31CBE}" srcId="{8E089CE7-C411-4B90-837B-B01FAC3717BA}" destId="{FB1C3FC2-DEA7-4C8A-8D1C-26F4588910B4}" srcOrd="1" destOrd="0" parTransId="{D841607B-1026-48A3-B226-BFB286C806F1}" sibTransId="{07C074BC-7107-465E-AEC2-1C87AAEECE6B}"/>
    <dgm:cxn modelId="{B1F52465-B6AE-40D8-A501-C06FDAB45022}" srcId="{DCBA1A27-E626-406C-B663-C44F0605D707}" destId="{61C9A0E0-D4D1-480B-AFE5-4873D2BFF318}" srcOrd="0" destOrd="0" parTransId="{ADED528F-E85B-4E56-9EA6-01013726D3AE}" sibTransId="{D720343D-AE9E-4B66-A5F0-B885910E5BBD}"/>
    <dgm:cxn modelId="{9B34A126-A92A-453B-A785-41518B823703}" type="presOf" srcId="{B1D79F4F-4D20-4304-B0B4-883CA316788B}" destId="{FD9E1793-D434-4511-A386-8616B8D4E479}" srcOrd="0" destOrd="0" presId="urn:microsoft.com/office/officeart/2005/8/layout/hierarchy1"/>
    <dgm:cxn modelId="{35DE10D6-CC16-4CCD-AB1F-90361A48139B}" srcId="{0324EB1E-42FB-482D-87B5-E2DFD09C92D7}" destId="{A1F18652-3C9D-4A6D-B7C6-DA811DCDED6C}" srcOrd="0" destOrd="0" parTransId="{00213B47-B887-4796-A63C-A1C643BFF7B5}" sibTransId="{FA260BEB-B976-4C74-8F8C-4E9DF0F85C4F}"/>
    <dgm:cxn modelId="{777B1AC2-2CC0-4149-B084-04CF6491AD77}" type="presOf" srcId="{2A280F35-171B-4506-ACF9-52E4BD6FE4B8}" destId="{CD481647-AF6B-4E7F-94D6-D21996A2DCDA}" srcOrd="0" destOrd="0" presId="urn:microsoft.com/office/officeart/2005/8/layout/hierarchy1"/>
    <dgm:cxn modelId="{1699C5FF-B390-4A18-A4DF-3C1BD48BB21C}" type="presOf" srcId="{FF49D6DF-4831-4967-99AB-2AB375C5C748}" destId="{A6CA95F3-10F0-454E-82DB-18E2EA8A071E}" srcOrd="0" destOrd="0" presId="urn:microsoft.com/office/officeart/2005/8/layout/hierarchy1"/>
    <dgm:cxn modelId="{5B44E478-A988-442C-B0B1-C7A7F1EE2EBA}" type="presOf" srcId="{8E089CE7-C411-4B90-837B-B01FAC3717BA}" destId="{076FA1D0-8FEA-47EF-91C0-AB2187C3EAF7}" srcOrd="0" destOrd="0" presId="urn:microsoft.com/office/officeart/2005/8/layout/hierarchy1"/>
    <dgm:cxn modelId="{AACA20EA-8853-449A-9E41-270C480E3ED8}" type="presOf" srcId="{132133CE-CB7D-4971-A1B0-91E23DAA4C69}" destId="{BC17C1BC-F47D-4098-A653-A588F125C6EC}" srcOrd="0" destOrd="0" presId="urn:microsoft.com/office/officeart/2005/8/layout/hierarchy1"/>
    <dgm:cxn modelId="{9A11090C-6720-4EF1-A61D-8DEE7DACB8B1}" type="presOf" srcId="{C340F753-9C5D-499D-88AF-A6FAD3B84BD2}" destId="{13BC03B2-6510-45F7-B4ED-0C1210037A5A}" srcOrd="0" destOrd="0" presId="urn:microsoft.com/office/officeart/2005/8/layout/hierarchy1"/>
    <dgm:cxn modelId="{177BD071-E0E4-43B2-8EF5-F787E25138E5}" srcId="{5A68BEF5-EF9C-426D-A303-1ADCD20DF041}" destId="{984EA5DD-A04A-49E2-8F51-14A0E15B4FFC}" srcOrd="0" destOrd="0" parTransId="{B1D79F4F-4D20-4304-B0B4-883CA316788B}" sibTransId="{0244D05A-B76D-40FF-B618-6C7A4A65773B}"/>
    <dgm:cxn modelId="{D5575207-9F58-4FC4-8FED-96FEB8470556}" type="presOf" srcId="{984EA5DD-A04A-49E2-8F51-14A0E15B4FFC}" destId="{8A38FAD7-48BB-4EB6-8E5B-4777DC9F9520}" srcOrd="0" destOrd="0" presId="urn:microsoft.com/office/officeart/2005/8/layout/hierarchy1"/>
    <dgm:cxn modelId="{F5B3DB7E-C9D5-4AF9-A992-F1F8ED6329E3}" type="presOf" srcId="{A1F18652-3C9D-4A6D-B7C6-DA811DCDED6C}" destId="{E7B1F73A-7D76-4974-B489-139651AE2E0F}" srcOrd="0" destOrd="0" presId="urn:microsoft.com/office/officeart/2005/8/layout/hierarchy1"/>
    <dgm:cxn modelId="{489D4005-75AF-4C66-846B-6419B479362E}" type="presOf" srcId="{208B132B-95C8-474D-BE33-93201EC2A7EF}" destId="{D5E89166-9B73-4F4D-891C-22FE63266C5B}" srcOrd="0" destOrd="0" presId="urn:microsoft.com/office/officeart/2005/8/layout/hierarchy1"/>
    <dgm:cxn modelId="{06E6F18E-5482-4EB2-8B09-934B2A0E4107}" type="presOf" srcId="{3FB97879-6BE3-4459-B080-5F8751C20BA7}" destId="{6A9FF031-1ECC-4F99-B6D5-4CFAAAAE103F}" srcOrd="0" destOrd="0" presId="urn:microsoft.com/office/officeart/2005/8/layout/hierarchy1"/>
    <dgm:cxn modelId="{9A291E22-9AE9-462A-921A-236B876B8D4F}" type="presOf" srcId="{F563CF7C-FD0B-462D-A9BE-59747022B2E1}" destId="{2A9651C9-B2C6-4A41-8441-BFB306D72F7A}" srcOrd="0" destOrd="0" presId="urn:microsoft.com/office/officeart/2005/8/layout/hierarchy1"/>
    <dgm:cxn modelId="{3BFD10E7-700F-4860-AAED-60BF3CE946E1}" type="presOf" srcId="{00213B47-B887-4796-A63C-A1C643BFF7B5}" destId="{3020709C-4F14-48FA-9E5D-10B459817713}" srcOrd="0" destOrd="0" presId="urn:microsoft.com/office/officeart/2005/8/layout/hierarchy1"/>
    <dgm:cxn modelId="{6289C496-CC87-40DC-BA0A-AC1FDE55160B}" srcId="{DCBA1A27-E626-406C-B663-C44F0605D707}" destId="{8E089CE7-C411-4B90-837B-B01FAC3717BA}" srcOrd="1" destOrd="0" parTransId="{D7F6EF27-1E35-4BB2-A2C1-8CA9E7F187F7}" sibTransId="{47E568DE-8195-4748-87F9-E28C190E0BAB}"/>
    <dgm:cxn modelId="{97B0F669-51B6-4E38-85E4-E4297F68E40E}" srcId="{F563CF7C-FD0B-462D-A9BE-59747022B2E1}" destId="{132133CE-CB7D-4971-A1B0-91E23DAA4C69}" srcOrd="0" destOrd="0" parTransId="{3FB97879-6BE3-4459-B080-5F8751C20BA7}" sibTransId="{65813882-B266-41E9-8F5E-9C1E1224F689}"/>
    <dgm:cxn modelId="{FF8C5A7A-9D5F-4C6B-835B-168A547B2212}" type="presOf" srcId="{5A68BEF5-EF9C-426D-A303-1ADCD20DF041}" destId="{2B716888-525A-40CB-9EF1-D55F84BB6580}" srcOrd="0" destOrd="0" presId="urn:microsoft.com/office/officeart/2005/8/layout/hierarchy1"/>
    <dgm:cxn modelId="{4603499C-427A-41C9-9A40-EC49EE5DB26E}" type="presOf" srcId="{DCBA1A27-E626-406C-B663-C44F0605D707}" destId="{1E4C3F4B-DC27-464E-BC66-6E743C59B9FD}" srcOrd="0" destOrd="0" presId="urn:microsoft.com/office/officeart/2005/8/layout/hierarchy1"/>
    <dgm:cxn modelId="{0051CB13-4E6B-4F3C-8AD5-C36880D6C204}" type="presOf" srcId="{61C9A0E0-D4D1-480B-AFE5-4873D2BFF318}" destId="{3BCD9013-E833-4EA0-A855-3F43107A20E1}" srcOrd="0" destOrd="0" presId="urn:microsoft.com/office/officeart/2005/8/layout/hierarchy1"/>
    <dgm:cxn modelId="{3B3B1501-86CC-49D7-A7A0-EB2C91C2527E}" type="presOf" srcId="{0324EB1E-42FB-482D-87B5-E2DFD09C92D7}" destId="{412C203A-F988-42D4-BC97-458683AC8C7D}" srcOrd="0" destOrd="0" presId="urn:microsoft.com/office/officeart/2005/8/layout/hierarchy1"/>
    <dgm:cxn modelId="{5FDD93D4-8911-41F2-94D0-43F095F7D30F}" srcId="{FB1C3FC2-DEA7-4C8A-8D1C-26F4588910B4}" destId="{E1F6ACB2-D24E-438A-BBE7-2C7FF00FF77B}" srcOrd="0" destOrd="0" parTransId="{C340F753-9C5D-499D-88AF-A6FAD3B84BD2}" sibTransId="{32B56921-64C3-4CB2-9BBD-5C2B7EFCD54E}"/>
    <dgm:cxn modelId="{DA9DF932-6BB9-49B2-9EA1-720F97E765D2}" type="presOf" srcId="{D841607B-1026-48A3-B226-BFB286C806F1}" destId="{1110B6E2-F11E-444E-AE3D-AE9AD8801614}" srcOrd="0" destOrd="0" presId="urn:microsoft.com/office/officeart/2005/8/layout/hierarchy1"/>
    <dgm:cxn modelId="{96389A2D-C890-40C2-BACA-DA0F76FE8308}" type="presOf" srcId="{ADED528F-E85B-4E56-9EA6-01013726D3AE}" destId="{4AAB3339-DD98-4117-A340-3B6A6E7787C8}" srcOrd="0" destOrd="0" presId="urn:microsoft.com/office/officeart/2005/8/layout/hierarchy1"/>
    <dgm:cxn modelId="{632D7CE4-E4AD-4790-9637-57C912557BB0}" type="presParOf" srcId="{1F50DF12-B668-45C0-957B-61ABD35A5286}" destId="{1D129DAE-E274-480F-8D18-927813526C59}" srcOrd="0" destOrd="0" presId="urn:microsoft.com/office/officeart/2005/8/layout/hierarchy1"/>
    <dgm:cxn modelId="{3E2367E4-CC8E-4522-9D1F-7161912D1119}" type="presParOf" srcId="{1D129DAE-E274-480F-8D18-927813526C59}" destId="{320B9C48-9055-4A38-B6EE-822D7F3AF9B5}" srcOrd="0" destOrd="0" presId="urn:microsoft.com/office/officeart/2005/8/layout/hierarchy1"/>
    <dgm:cxn modelId="{A9EC7491-72A5-41A8-B2B8-1E0A6DDBB055}" type="presParOf" srcId="{320B9C48-9055-4A38-B6EE-822D7F3AF9B5}" destId="{45B99B61-AC10-4DF6-9446-BE654C2D1C0F}" srcOrd="0" destOrd="0" presId="urn:microsoft.com/office/officeart/2005/8/layout/hierarchy1"/>
    <dgm:cxn modelId="{9002C7DC-4F54-43B4-8AF2-19B8243744B2}" type="presParOf" srcId="{320B9C48-9055-4A38-B6EE-822D7F3AF9B5}" destId="{1E4C3F4B-DC27-464E-BC66-6E743C59B9FD}" srcOrd="1" destOrd="0" presId="urn:microsoft.com/office/officeart/2005/8/layout/hierarchy1"/>
    <dgm:cxn modelId="{05E6B40B-0DFF-44AA-8A54-80D9BB8464DD}" type="presParOf" srcId="{1D129DAE-E274-480F-8D18-927813526C59}" destId="{87B2FF7E-7B62-4329-A88D-7AADA95C3E0B}" srcOrd="1" destOrd="0" presId="urn:microsoft.com/office/officeart/2005/8/layout/hierarchy1"/>
    <dgm:cxn modelId="{BD4F726D-EC1B-409C-B67C-9401B32EA5AC}" type="presParOf" srcId="{87B2FF7E-7B62-4329-A88D-7AADA95C3E0B}" destId="{4AAB3339-DD98-4117-A340-3B6A6E7787C8}" srcOrd="0" destOrd="0" presId="urn:microsoft.com/office/officeart/2005/8/layout/hierarchy1"/>
    <dgm:cxn modelId="{24F655F8-7ABA-42AF-83B6-CDBBDA400767}" type="presParOf" srcId="{87B2FF7E-7B62-4329-A88D-7AADA95C3E0B}" destId="{0A4009DF-EDA4-42B2-9A0F-13F772B5F4A9}" srcOrd="1" destOrd="0" presId="urn:microsoft.com/office/officeart/2005/8/layout/hierarchy1"/>
    <dgm:cxn modelId="{397C2A06-82F7-417A-8396-35BF1E4E7823}" type="presParOf" srcId="{0A4009DF-EDA4-42B2-9A0F-13F772B5F4A9}" destId="{FA384F97-4517-45A3-B422-B6517EFF1BD0}" srcOrd="0" destOrd="0" presId="urn:microsoft.com/office/officeart/2005/8/layout/hierarchy1"/>
    <dgm:cxn modelId="{F2984DBD-34A2-4448-AECD-A12F2481D385}" type="presParOf" srcId="{FA384F97-4517-45A3-B422-B6517EFF1BD0}" destId="{417A9F2B-8215-4E9B-8BC5-81BA691FC4C9}" srcOrd="0" destOrd="0" presId="urn:microsoft.com/office/officeart/2005/8/layout/hierarchy1"/>
    <dgm:cxn modelId="{015C67A6-ADD3-466D-AC33-7FFA4DD4DCBC}" type="presParOf" srcId="{FA384F97-4517-45A3-B422-B6517EFF1BD0}" destId="{3BCD9013-E833-4EA0-A855-3F43107A20E1}" srcOrd="1" destOrd="0" presId="urn:microsoft.com/office/officeart/2005/8/layout/hierarchy1"/>
    <dgm:cxn modelId="{493777C9-CE08-4166-8078-1179E4157A9E}" type="presParOf" srcId="{0A4009DF-EDA4-42B2-9A0F-13F772B5F4A9}" destId="{D9C0630F-EEE1-4808-A59F-733A77596997}" srcOrd="1" destOrd="0" presId="urn:microsoft.com/office/officeart/2005/8/layout/hierarchy1"/>
    <dgm:cxn modelId="{8125F9EF-2C4E-40AB-9CC4-943CBF6997A1}" type="presParOf" srcId="{D9C0630F-EEE1-4808-A59F-733A77596997}" destId="{A6CA95F3-10F0-454E-82DB-18E2EA8A071E}" srcOrd="0" destOrd="0" presId="urn:microsoft.com/office/officeart/2005/8/layout/hierarchy1"/>
    <dgm:cxn modelId="{CF878ED5-D6B5-40A6-B1F6-09AA40B369F0}" type="presParOf" srcId="{D9C0630F-EEE1-4808-A59F-733A77596997}" destId="{947D31E7-C62D-41BC-A4F8-CA5AD44FB5B3}" srcOrd="1" destOrd="0" presId="urn:microsoft.com/office/officeart/2005/8/layout/hierarchy1"/>
    <dgm:cxn modelId="{B14C6872-D676-4CC8-873F-BF6402AD33CF}" type="presParOf" srcId="{947D31E7-C62D-41BC-A4F8-CA5AD44FB5B3}" destId="{7F069208-A245-485D-8E78-1E32CC6C6321}" srcOrd="0" destOrd="0" presId="urn:microsoft.com/office/officeart/2005/8/layout/hierarchy1"/>
    <dgm:cxn modelId="{50A55A03-762F-4381-BBAA-A0458E2FE8D8}" type="presParOf" srcId="{7F069208-A245-485D-8E78-1E32CC6C6321}" destId="{6D898B65-E2A1-48C9-A544-21FDF1DAB092}" srcOrd="0" destOrd="0" presId="urn:microsoft.com/office/officeart/2005/8/layout/hierarchy1"/>
    <dgm:cxn modelId="{E90478A7-0566-45FF-9DB0-0D597CD2FBC5}" type="presParOf" srcId="{7F069208-A245-485D-8E78-1E32CC6C6321}" destId="{412C203A-F988-42D4-BC97-458683AC8C7D}" srcOrd="1" destOrd="0" presId="urn:microsoft.com/office/officeart/2005/8/layout/hierarchy1"/>
    <dgm:cxn modelId="{1E85009E-E81F-41F1-85FA-F70AB975C762}" type="presParOf" srcId="{947D31E7-C62D-41BC-A4F8-CA5AD44FB5B3}" destId="{DD3B15BE-46B3-4805-9160-0C824DF39977}" srcOrd="1" destOrd="0" presId="urn:microsoft.com/office/officeart/2005/8/layout/hierarchy1"/>
    <dgm:cxn modelId="{9F538F96-44B1-4ECC-84F7-FFEC3D336B10}" type="presParOf" srcId="{DD3B15BE-46B3-4805-9160-0C824DF39977}" destId="{3020709C-4F14-48FA-9E5D-10B459817713}" srcOrd="0" destOrd="0" presId="urn:microsoft.com/office/officeart/2005/8/layout/hierarchy1"/>
    <dgm:cxn modelId="{E09BF428-C6DC-4165-9CFC-DCEDE65DA574}" type="presParOf" srcId="{DD3B15BE-46B3-4805-9160-0C824DF39977}" destId="{A54522D6-9245-45B8-A6AF-983DD23A965A}" srcOrd="1" destOrd="0" presId="urn:microsoft.com/office/officeart/2005/8/layout/hierarchy1"/>
    <dgm:cxn modelId="{991AAC67-1702-4E3A-921B-5DA949F4EB86}" type="presParOf" srcId="{A54522D6-9245-45B8-A6AF-983DD23A965A}" destId="{C0957892-AC3D-48FA-B6C5-26329B6A9DAC}" srcOrd="0" destOrd="0" presId="urn:microsoft.com/office/officeart/2005/8/layout/hierarchy1"/>
    <dgm:cxn modelId="{B5675D73-4C02-4746-BFC6-2CBD0C15E372}" type="presParOf" srcId="{C0957892-AC3D-48FA-B6C5-26329B6A9DAC}" destId="{D2E4301C-4201-45B2-8FB4-5F76FBDA81D1}" srcOrd="0" destOrd="0" presId="urn:microsoft.com/office/officeart/2005/8/layout/hierarchy1"/>
    <dgm:cxn modelId="{66657DF2-B2C7-40BA-BD86-A996986C803F}" type="presParOf" srcId="{C0957892-AC3D-48FA-B6C5-26329B6A9DAC}" destId="{E7B1F73A-7D76-4974-B489-139651AE2E0F}" srcOrd="1" destOrd="0" presId="urn:microsoft.com/office/officeart/2005/8/layout/hierarchy1"/>
    <dgm:cxn modelId="{D1163F67-C21D-4CB9-8EB2-130C47EA9685}" type="presParOf" srcId="{A54522D6-9245-45B8-A6AF-983DD23A965A}" destId="{4CE25874-679A-4C15-938A-1A13800A8420}" srcOrd="1" destOrd="0" presId="urn:microsoft.com/office/officeart/2005/8/layout/hierarchy1"/>
    <dgm:cxn modelId="{93C52637-9F9E-4BD2-B0DF-34538E15C108}" type="presParOf" srcId="{D9C0630F-EEE1-4808-A59F-733A77596997}" destId="{CD481647-AF6B-4E7F-94D6-D21996A2DCDA}" srcOrd="2" destOrd="0" presId="urn:microsoft.com/office/officeart/2005/8/layout/hierarchy1"/>
    <dgm:cxn modelId="{B58E028B-A70B-4068-B98A-0A4B390958E7}" type="presParOf" srcId="{D9C0630F-EEE1-4808-A59F-733A77596997}" destId="{6E8DB0A0-A5A2-4E8D-90ED-3F762884D680}" srcOrd="3" destOrd="0" presId="urn:microsoft.com/office/officeart/2005/8/layout/hierarchy1"/>
    <dgm:cxn modelId="{7758964E-0313-4362-960D-CDF2D99779BB}" type="presParOf" srcId="{6E8DB0A0-A5A2-4E8D-90ED-3F762884D680}" destId="{37C39882-7832-439B-96C4-5213E1B2EE80}" srcOrd="0" destOrd="0" presId="urn:microsoft.com/office/officeart/2005/8/layout/hierarchy1"/>
    <dgm:cxn modelId="{5AA7793F-1957-4F96-A727-0D8B350476FC}" type="presParOf" srcId="{37C39882-7832-439B-96C4-5213E1B2EE80}" destId="{5A02BC53-A114-4BFF-BC89-E705F36DFC97}" srcOrd="0" destOrd="0" presId="urn:microsoft.com/office/officeart/2005/8/layout/hierarchy1"/>
    <dgm:cxn modelId="{7600034E-AD77-4A7B-85F4-5F029E7783CE}" type="presParOf" srcId="{37C39882-7832-439B-96C4-5213E1B2EE80}" destId="{2B716888-525A-40CB-9EF1-D55F84BB6580}" srcOrd="1" destOrd="0" presId="urn:microsoft.com/office/officeart/2005/8/layout/hierarchy1"/>
    <dgm:cxn modelId="{2718F417-1B3B-46C0-9820-F4A6F8088697}" type="presParOf" srcId="{6E8DB0A0-A5A2-4E8D-90ED-3F762884D680}" destId="{CEED0F38-0C93-45C0-A2B2-B6764E41F50B}" srcOrd="1" destOrd="0" presId="urn:microsoft.com/office/officeart/2005/8/layout/hierarchy1"/>
    <dgm:cxn modelId="{8F0C688B-DF40-40FD-8609-153AFA40A508}" type="presParOf" srcId="{CEED0F38-0C93-45C0-A2B2-B6764E41F50B}" destId="{FD9E1793-D434-4511-A386-8616B8D4E479}" srcOrd="0" destOrd="0" presId="urn:microsoft.com/office/officeart/2005/8/layout/hierarchy1"/>
    <dgm:cxn modelId="{19931C79-A690-4C3E-B12C-E14FD27E0E28}" type="presParOf" srcId="{CEED0F38-0C93-45C0-A2B2-B6764E41F50B}" destId="{E6CFEA56-11F5-4967-81BD-F2BEA1925AD1}" srcOrd="1" destOrd="0" presId="urn:microsoft.com/office/officeart/2005/8/layout/hierarchy1"/>
    <dgm:cxn modelId="{F92DF04A-6D9D-4EB0-82E1-AC007131DBF4}" type="presParOf" srcId="{E6CFEA56-11F5-4967-81BD-F2BEA1925AD1}" destId="{2D8358BD-6A82-44BA-9F64-8BCB0BBDB614}" srcOrd="0" destOrd="0" presId="urn:microsoft.com/office/officeart/2005/8/layout/hierarchy1"/>
    <dgm:cxn modelId="{F1470EF3-4DA8-4D60-A687-4D1F6EDD2B19}" type="presParOf" srcId="{2D8358BD-6A82-44BA-9F64-8BCB0BBDB614}" destId="{448EC2F4-70D8-4B4D-8330-149934D365D6}" srcOrd="0" destOrd="0" presId="urn:microsoft.com/office/officeart/2005/8/layout/hierarchy1"/>
    <dgm:cxn modelId="{9E33BA3B-5FC1-4D7A-BE0B-3BC5C305AE45}" type="presParOf" srcId="{2D8358BD-6A82-44BA-9F64-8BCB0BBDB614}" destId="{8A38FAD7-48BB-4EB6-8E5B-4777DC9F9520}" srcOrd="1" destOrd="0" presId="urn:microsoft.com/office/officeart/2005/8/layout/hierarchy1"/>
    <dgm:cxn modelId="{6536D43E-05DB-4C0E-8E6C-65AE8C24E913}" type="presParOf" srcId="{E6CFEA56-11F5-4967-81BD-F2BEA1925AD1}" destId="{C2D3986A-72A2-4C83-8CFD-286D5E113FB4}" srcOrd="1" destOrd="0" presId="urn:microsoft.com/office/officeart/2005/8/layout/hierarchy1"/>
    <dgm:cxn modelId="{AA709F55-14D5-4090-A5D7-3E4298BB6B53}" type="presParOf" srcId="{87B2FF7E-7B62-4329-A88D-7AADA95C3E0B}" destId="{30B1A3CB-471B-44E5-88FE-FF0ABAD0D068}" srcOrd="2" destOrd="0" presId="urn:microsoft.com/office/officeart/2005/8/layout/hierarchy1"/>
    <dgm:cxn modelId="{C54E11CB-672E-4304-8385-F4990800FDDA}" type="presParOf" srcId="{87B2FF7E-7B62-4329-A88D-7AADA95C3E0B}" destId="{EECD0DA7-B06A-4C12-AA5D-D8D0A527FCE4}" srcOrd="3" destOrd="0" presId="urn:microsoft.com/office/officeart/2005/8/layout/hierarchy1"/>
    <dgm:cxn modelId="{F71018B2-2399-4CE4-AA09-192D8184AEE9}" type="presParOf" srcId="{EECD0DA7-B06A-4C12-AA5D-D8D0A527FCE4}" destId="{E6DFED95-6507-4045-94CE-BC9279F7E3DA}" srcOrd="0" destOrd="0" presId="urn:microsoft.com/office/officeart/2005/8/layout/hierarchy1"/>
    <dgm:cxn modelId="{728A1180-3DC4-49AC-A5C3-B64092F70FDF}" type="presParOf" srcId="{E6DFED95-6507-4045-94CE-BC9279F7E3DA}" destId="{2769A1BC-245F-4623-9716-686B248B2D92}" srcOrd="0" destOrd="0" presId="urn:microsoft.com/office/officeart/2005/8/layout/hierarchy1"/>
    <dgm:cxn modelId="{C0AF92EA-E981-4BD8-A445-9796267DC5F9}" type="presParOf" srcId="{E6DFED95-6507-4045-94CE-BC9279F7E3DA}" destId="{076FA1D0-8FEA-47EF-91C0-AB2187C3EAF7}" srcOrd="1" destOrd="0" presId="urn:microsoft.com/office/officeart/2005/8/layout/hierarchy1"/>
    <dgm:cxn modelId="{0CE7B7D5-22FD-402B-8AB6-D698EB2F0717}" type="presParOf" srcId="{EECD0DA7-B06A-4C12-AA5D-D8D0A527FCE4}" destId="{5E7706DE-FF55-4E04-8E24-11D43B765D67}" srcOrd="1" destOrd="0" presId="urn:microsoft.com/office/officeart/2005/8/layout/hierarchy1"/>
    <dgm:cxn modelId="{3D6EF6EB-5D23-4BA0-8ADE-183F426926AD}" type="presParOf" srcId="{5E7706DE-FF55-4E04-8E24-11D43B765D67}" destId="{D5E89166-9B73-4F4D-891C-22FE63266C5B}" srcOrd="0" destOrd="0" presId="urn:microsoft.com/office/officeart/2005/8/layout/hierarchy1"/>
    <dgm:cxn modelId="{61A13AAA-AC18-427A-826B-164CAB01AF3E}" type="presParOf" srcId="{5E7706DE-FF55-4E04-8E24-11D43B765D67}" destId="{354FC77A-3EEE-41F6-BB2E-37E513E20249}" srcOrd="1" destOrd="0" presId="urn:microsoft.com/office/officeart/2005/8/layout/hierarchy1"/>
    <dgm:cxn modelId="{CE903F70-68F1-4D1E-BFF0-6C80BB295DE2}" type="presParOf" srcId="{354FC77A-3EEE-41F6-BB2E-37E513E20249}" destId="{13F91D34-9B97-46BF-A2F6-2570C5DBEE4D}" srcOrd="0" destOrd="0" presId="urn:microsoft.com/office/officeart/2005/8/layout/hierarchy1"/>
    <dgm:cxn modelId="{16F58470-56C6-4DDB-9383-3748DB444FDD}" type="presParOf" srcId="{13F91D34-9B97-46BF-A2F6-2570C5DBEE4D}" destId="{9E8D2504-AAA5-471A-AD03-942965117FB4}" srcOrd="0" destOrd="0" presId="urn:microsoft.com/office/officeart/2005/8/layout/hierarchy1"/>
    <dgm:cxn modelId="{9BDA63F7-BC3A-43C4-966B-B3D346A09482}" type="presParOf" srcId="{13F91D34-9B97-46BF-A2F6-2570C5DBEE4D}" destId="{2A9651C9-B2C6-4A41-8441-BFB306D72F7A}" srcOrd="1" destOrd="0" presId="urn:microsoft.com/office/officeart/2005/8/layout/hierarchy1"/>
    <dgm:cxn modelId="{BDD5FC98-80B8-45B4-852D-5D5303FB7AB7}" type="presParOf" srcId="{354FC77A-3EEE-41F6-BB2E-37E513E20249}" destId="{FF61AFD7-B2B1-43EF-B70A-DF089E9AF8AA}" srcOrd="1" destOrd="0" presId="urn:microsoft.com/office/officeart/2005/8/layout/hierarchy1"/>
    <dgm:cxn modelId="{D224968B-2D6A-46AF-BDD5-266DED43374D}" type="presParOf" srcId="{FF61AFD7-B2B1-43EF-B70A-DF089E9AF8AA}" destId="{6A9FF031-1ECC-4F99-B6D5-4CFAAAAE103F}" srcOrd="0" destOrd="0" presId="urn:microsoft.com/office/officeart/2005/8/layout/hierarchy1"/>
    <dgm:cxn modelId="{78CC4DE8-A655-4D6C-8DE7-1FA9C02F2410}" type="presParOf" srcId="{FF61AFD7-B2B1-43EF-B70A-DF089E9AF8AA}" destId="{97D945CB-80A0-4357-A587-B8A2127D21BE}" srcOrd="1" destOrd="0" presId="urn:microsoft.com/office/officeart/2005/8/layout/hierarchy1"/>
    <dgm:cxn modelId="{77CEBC4B-C3DF-4FDB-9F52-41BDC14CACBF}" type="presParOf" srcId="{97D945CB-80A0-4357-A587-B8A2127D21BE}" destId="{B5059549-16F0-4C81-B508-D533F34AFB94}" srcOrd="0" destOrd="0" presId="urn:microsoft.com/office/officeart/2005/8/layout/hierarchy1"/>
    <dgm:cxn modelId="{F665986C-4643-4717-875B-562ED679014B}" type="presParOf" srcId="{B5059549-16F0-4C81-B508-D533F34AFB94}" destId="{92A333DA-0277-4D75-B770-25F429F14225}" srcOrd="0" destOrd="0" presId="urn:microsoft.com/office/officeart/2005/8/layout/hierarchy1"/>
    <dgm:cxn modelId="{F0C92EF2-C7D1-4AA2-B610-E1F9BBCECC0E}" type="presParOf" srcId="{B5059549-16F0-4C81-B508-D533F34AFB94}" destId="{BC17C1BC-F47D-4098-A653-A588F125C6EC}" srcOrd="1" destOrd="0" presId="urn:microsoft.com/office/officeart/2005/8/layout/hierarchy1"/>
    <dgm:cxn modelId="{B4CD409E-F0FB-43C4-BC69-0C6BC9FC89C7}" type="presParOf" srcId="{97D945CB-80A0-4357-A587-B8A2127D21BE}" destId="{ECAA8860-B86B-4396-BA0B-48AE52A6B12F}" srcOrd="1" destOrd="0" presId="urn:microsoft.com/office/officeart/2005/8/layout/hierarchy1"/>
    <dgm:cxn modelId="{21600A0F-B9F2-49C6-89E2-7D4257AA81BC}" type="presParOf" srcId="{5E7706DE-FF55-4E04-8E24-11D43B765D67}" destId="{1110B6E2-F11E-444E-AE3D-AE9AD8801614}" srcOrd="2" destOrd="0" presId="urn:microsoft.com/office/officeart/2005/8/layout/hierarchy1"/>
    <dgm:cxn modelId="{D5DD57CA-7712-4EC0-B82F-47684F966739}" type="presParOf" srcId="{5E7706DE-FF55-4E04-8E24-11D43B765D67}" destId="{E7CA84F2-8D0C-4848-B817-C21C3285F72F}" srcOrd="3" destOrd="0" presId="urn:microsoft.com/office/officeart/2005/8/layout/hierarchy1"/>
    <dgm:cxn modelId="{1CD11B6F-65C7-490F-97E0-3CDD6176AD92}" type="presParOf" srcId="{E7CA84F2-8D0C-4848-B817-C21C3285F72F}" destId="{D586EB9C-A5C2-46D2-AB39-1126AC6DA8CB}" srcOrd="0" destOrd="0" presId="urn:microsoft.com/office/officeart/2005/8/layout/hierarchy1"/>
    <dgm:cxn modelId="{23068938-CE4A-43DC-91EE-DD2BCEC5A4B3}" type="presParOf" srcId="{D586EB9C-A5C2-46D2-AB39-1126AC6DA8CB}" destId="{C7A486B2-ECB2-435F-8089-0A6C15704BAC}" srcOrd="0" destOrd="0" presId="urn:microsoft.com/office/officeart/2005/8/layout/hierarchy1"/>
    <dgm:cxn modelId="{7767FE8E-7FEE-4369-ACF8-3826DAE125E5}" type="presParOf" srcId="{D586EB9C-A5C2-46D2-AB39-1126AC6DA8CB}" destId="{9929B96E-3081-4709-BAE6-BA43A29BD244}" srcOrd="1" destOrd="0" presId="urn:microsoft.com/office/officeart/2005/8/layout/hierarchy1"/>
    <dgm:cxn modelId="{F91FF266-B30B-42C1-856C-E77AC7C4E0CD}" type="presParOf" srcId="{E7CA84F2-8D0C-4848-B817-C21C3285F72F}" destId="{3D6EE50B-42D9-4375-8044-1DDB66B138A7}" srcOrd="1" destOrd="0" presId="urn:microsoft.com/office/officeart/2005/8/layout/hierarchy1"/>
    <dgm:cxn modelId="{3499617D-612E-4E89-A937-C0AAF3E359DA}" type="presParOf" srcId="{3D6EE50B-42D9-4375-8044-1DDB66B138A7}" destId="{13BC03B2-6510-45F7-B4ED-0C1210037A5A}" srcOrd="0" destOrd="0" presId="urn:microsoft.com/office/officeart/2005/8/layout/hierarchy1"/>
    <dgm:cxn modelId="{700B31A2-E5BF-4B8A-9185-320B9538B7FA}" type="presParOf" srcId="{3D6EE50B-42D9-4375-8044-1DDB66B138A7}" destId="{A077B59C-68C7-4CEE-BD27-BAA13519DDC9}" srcOrd="1" destOrd="0" presId="urn:microsoft.com/office/officeart/2005/8/layout/hierarchy1"/>
    <dgm:cxn modelId="{28C9F3B6-2806-4B49-884D-B82E0D7035FB}" type="presParOf" srcId="{A077B59C-68C7-4CEE-BD27-BAA13519DDC9}" destId="{98A19C6F-120F-4C60-AB1D-5E0C42E928B4}" srcOrd="0" destOrd="0" presId="urn:microsoft.com/office/officeart/2005/8/layout/hierarchy1"/>
    <dgm:cxn modelId="{7506A6C0-B3D1-4DC4-9776-908F1853676B}" type="presParOf" srcId="{98A19C6F-120F-4C60-AB1D-5E0C42E928B4}" destId="{967DF880-C25C-4940-AAD5-CD025BA1DD1B}" srcOrd="0" destOrd="0" presId="urn:microsoft.com/office/officeart/2005/8/layout/hierarchy1"/>
    <dgm:cxn modelId="{63FBE85B-4216-4DE7-B4D7-CC38F5608B34}" type="presParOf" srcId="{98A19C6F-120F-4C60-AB1D-5E0C42E928B4}" destId="{8D857934-3B35-4A61-847E-B42DC5AC9DE1}" srcOrd="1" destOrd="0" presId="urn:microsoft.com/office/officeart/2005/8/layout/hierarchy1"/>
    <dgm:cxn modelId="{EAFB6CB5-F7F1-4828-96F5-D79BA3E7E456}" type="presParOf" srcId="{A077B59C-68C7-4CEE-BD27-BAA13519DDC9}" destId="{5D12067D-779A-4ADE-9A47-E63176149F7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B934E4-F971-47F7-B4E8-2951978D393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D730EE-2781-4CAE-AD97-9B648B51BA4B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ICE1</a:t>
          </a:r>
          <a:endParaRPr lang="en-U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3C6735-69F7-4658-9EE0-2AB510E48FDC}" type="parTrans" cxnId="{89325794-4F40-4449-9DAC-86C4DE691430}">
      <dgm:prSet/>
      <dgm:spPr/>
      <dgm:t>
        <a:bodyPr/>
        <a:lstStyle/>
        <a:p>
          <a:endParaRPr lang="en-US" sz="1400"/>
        </a:p>
      </dgm:t>
    </dgm:pt>
    <dgm:pt modelId="{8DB1CCB0-9026-4008-960A-15450D48B686}" type="sibTrans" cxnId="{89325794-4F40-4449-9DAC-86C4DE691430}">
      <dgm:prSet/>
      <dgm:spPr/>
      <dgm:t>
        <a:bodyPr/>
        <a:lstStyle/>
        <a:p>
          <a:endParaRPr lang="en-US" sz="1400"/>
        </a:p>
      </dgm:t>
    </dgm:pt>
    <dgm:pt modelId="{4FC80443-C889-44FE-9828-6CB89E4B3FFB}">
      <dgm:prSet phldrT="[Text]" custT="1"/>
      <dgm:spPr/>
      <dgm:t>
        <a:bodyPr/>
        <a:lstStyle/>
        <a:p>
          <a:r>
            <a:rPr lang="en-US" sz="1400" dirty="0" smtClean="0"/>
            <a:t>00051</a:t>
          </a:r>
          <a:endParaRPr lang="en-US" sz="1400" dirty="0"/>
        </a:p>
      </dgm:t>
    </dgm:pt>
    <dgm:pt modelId="{1B281846-F5B3-4A89-9CEE-3111C24F82E2}" type="parTrans" cxnId="{8ABA7952-7458-4198-AA2C-2D4D97EBF972}">
      <dgm:prSet/>
      <dgm:spPr/>
      <dgm:t>
        <a:bodyPr/>
        <a:lstStyle/>
        <a:p>
          <a:endParaRPr lang="en-US" sz="1400"/>
        </a:p>
      </dgm:t>
    </dgm:pt>
    <dgm:pt modelId="{A4A07F8A-E6AE-46BD-8E31-1D46EF968428}" type="sibTrans" cxnId="{8ABA7952-7458-4198-AA2C-2D4D97EBF972}">
      <dgm:prSet/>
      <dgm:spPr/>
      <dgm:t>
        <a:bodyPr/>
        <a:lstStyle/>
        <a:p>
          <a:endParaRPr lang="en-US" sz="1400"/>
        </a:p>
      </dgm:t>
    </dgm:pt>
    <dgm:pt modelId="{26232981-BEBF-4E74-A24C-ECAEA260A482}">
      <dgm:prSet phldrT="[Text]" custT="1"/>
      <dgm:spPr/>
      <dgm:t>
        <a:bodyPr/>
        <a:lstStyle/>
        <a:p>
          <a:r>
            <a:rPr lang="en-US" sz="1400" b="1" dirty="0" smtClean="0"/>
            <a:t>CV09182</a:t>
          </a:r>
          <a:r>
            <a:rPr lang="en-US" sz="1400" dirty="0" smtClean="0"/>
            <a:t>  </a:t>
          </a:r>
          <a:endParaRPr lang="en-US" sz="1400" dirty="0"/>
        </a:p>
      </dgm:t>
    </dgm:pt>
    <dgm:pt modelId="{795692BE-EAF6-4077-8A88-D5E163535E4E}" type="parTrans" cxnId="{82F7EE9A-ED80-4EE2-926B-E6C07DF55D80}">
      <dgm:prSet/>
      <dgm:spPr/>
      <dgm:t>
        <a:bodyPr/>
        <a:lstStyle/>
        <a:p>
          <a:endParaRPr lang="en-US" sz="1400"/>
        </a:p>
      </dgm:t>
    </dgm:pt>
    <dgm:pt modelId="{905FA157-4E0F-489D-9C3A-F6C60FB82B17}" type="sibTrans" cxnId="{82F7EE9A-ED80-4EE2-926B-E6C07DF55D80}">
      <dgm:prSet/>
      <dgm:spPr/>
      <dgm:t>
        <a:bodyPr/>
        <a:lstStyle/>
        <a:p>
          <a:endParaRPr lang="en-US" sz="1400"/>
        </a:p>
      </dgm:t>
    </dgm:pt>
    <dgm:pt modelId="{353D5A57-3A95-47B7-A83C-D52EB3C9F029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01278</a:t>
          </a:r>
          <a:endParaRPr lang="en-US" sz="1400" dirty="0">
            <a:solidFill>
              <a:schemeClr val="bg1"/>
            </a:solidFill>
          </a:endParaRPr>
        </a:p>
      </dgm:t>
    </dgm:pt>
    <dgm:pt modelId="{3CFB4E41-DDFD-4F6E-95FF-408EC4D54BF4}" type="parTrans" cxnId="{77B128B8-0276-4CC4-833F-89E202278BFC}">
      <dgm:prSet/>
      <dgm:spPr/>
      <dgm:t>
        <a:bodyPr/>
        <a:lstStyle/>
        <a:p>
          <a:endParaRPr lang="en-US" sz="1400"/>
        </a:p>
      </dgm:t>
    </dgm:pt>
    <dgm:pt modelId="{F34407CA-A654-4C0F-B106-ED3A53060760}" type="sibTrans" cxnId="{77B128B8-0276-4CC4-833F-89E202278BFC}">
      <dgm:prSet/>
      <dgm:spPr/>
      <dgm:t>
        <a:bodyPr/>
        <a:lstStyle/>
        <a:p>
          <a:endParaRPr lang="en-US" sz="1400"/>
        </a:p>
      </dgm:t>
    </dgm:pt>
    <dgm:pt modelId="{20D3400C-40FA-4754-B74D-0884588B0F41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01345</a:t>
          </a:r>
          <a:endParaRPr lang="en-US" sz="1400" dirty="0">
            <a:solidFill>
              <a:schemeClr val="bg1"/>
            </a:solidFill>
          </a:endParaRPr>
        </a:p>
      </dgm:t>
    </dgm:pt>
    <dgm:pt modelId="{EE831A9B-DBF3-4A0C-8A15-68C0BEDEFE92}" type="parTrans" cxnId="{60255844-0BC5-4AB4-B554-EEE31CBBDBC7}">
      <dgm:prSet/>
      <dgm:spPr/>
      <dgm:t>
        <a:bodyPr/>
        <a:lstStyle/>
        <a:p>
          <a:endParaRPr lang="en-US" sz="1400"/>
        </a:p>
      </dgm:t>
    </dgm:pt>
    <dgm:pt modelId="{813B8C78-95A7-4960-A6A8-D783F9AB7260}" type="sibTrans" cxnId="{60255844-0BC5-4AB4-B554-EEE31CBBDBC7}">
      <dgm:prSet/>
      <dgm:spPr/>
      <dgm:t>
        <a:bodyPr/>
        <a:lstStyle/>
        <a:p>
          <a:endParaRPr lang="en-US" sz="1400"/>
        </a:p>
      </dgm:t>
    </dgm:pt>
    <dgm:pt modelId="{4AE59440-A180-4B7C-83C4-BEC0571340DB}">
      <dgm:prSet custT="1"/>
      <dgm:spPr/>
      <dgm:t>
        <a:bodyPr/>
        <a:lstStyle/>
        <a:p>
          <a:r>
            <a:rPr lang="it-IT" sz="1400" dirty="0" smtClean="0">
              <a:solidFill>
                <a:schemeClr val="bg1"/>
              </a:solidFill>
            </a:rPr>
            <a:t>00197</a:t>
          </a:r>
          <a:endParaRPr lang="en-US" sz="1400" dirty="0">
            <a:solidFill>
              <a:schemeClr val="bg1"/>
            </a:solidFill>
          </a:endParaRPr>
        </a:p>
      </dgm:t>
    </dgm:pt>
    <dgm:pt modelId="{89533AD8-80F3-4CD7-B674-0F9F57F404B5}" type="parTrans" cxnId="{E4A19B7A-0E43-4432-9F74-C05D5791FD57}">
      <dgm:prSet/>
      <dgm:spPr/>
      <dgm:t>
        <a:bodyPr/>
        <a:lstStyle/>
        <a:p>
          <a:endParaRPr lang="en-US" sz="1400"/>
        </a:p>
      </dgm:t>
    </dgm:pt>
    <dgm:pt modelId="{83F02FCB-D5DC-4D07-9356-E5C30AF50260}" type="sibTrans" cxnId="{E4A19B7A-0E43-4432-9F74-C05D5791FD57}">
      <dgm:prSet/>
      <dgm:spPr/>
      <dgm:t>
        <a:bodyPr/>
        <a:lstStyle/>
        <a:p>
          <a:endParaRPr lang="en-US" sz="1400"/>
        </a:p>
      </dgm:t>
    </dgm:pt>
    <dgm:pt modelId="{198E7756-1E82-4187-89E3-192AEE96397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100" b="1" dirty="0" smtClean="0"/>
            <a:t>contig08655 </a:t>
          </a:r>
          <a:endParaRPr lang="en-US" sz="1100" dirty="0"/>
        </a:p>
      </dgm:t>
    </dgm:pt>
    <dgm:pt modelId="{41AFB79B-DEC4-429B-A590-5D3184F48743}" type="parTrans" cxnId="{F04A9398-FF6C-4DA6-AF73-F35CE2B67A5C}">
      <dgm:prSet/>
      <dgm:spPr/>
      <dgm:t>
        <a:bodyPr/>
        <a:lstStyle/>
        <a:p>
          <a:endParaRPr lang="en-US" sz="1400"/>
        </a:p>
      </dgm:t>
    </dgm:pt>
    <dgm:pt modelId="{9EE7C318-CE5A-4931-AD3B-F554D4D200BB}" type="sibTrans" cxnId="{F04A9398-FF6C-4DA6-AF73-F35CE2B67A5C}">
      <dgm:prSet/>
      <dgm:spPr/>
      <dgm:t>
        <a:bodyPr/>
        <a:lstStyle/>
        <a:p>
          <a:endParaRPr lang="en-US" sz="1400"/>
        </a:p>
      </dgm:t>
    </dgm:pt>
    <dgm:pt modelId="{CF45C927-DFC8-43BF-A75C-B68D3A9B73EC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100" b="1" dirty="0" smtClean="0"/>
            <a:t>F5BH0J002JLUPG </a:t>
          </a:r>
          <a:endParaRPr lang="en-US" sz="1100" dirty="0"/>
        </a:p>
      </dgm:t>
    </dgm:pt>
    <dgm:pt modelId="{00970D99-56A8-4FA3-AD2B-D19FBD1F4EA0}" type="parTrans" cxnId="{0820652C-66AB-49FE-9ADD-53AAD9350718}">
      <dgm:prSet/>
      <dgm:spPr/>
      <dgm:t>
        <a:bodyPr/>
        <a:lstStyle/>
        <a:p>
          <a:endParaRPr lang="en-US" sz="1400"/>
        </a:p>
      </dgm:t>
    </dgm:pt>
    <dgm:pt modelId="{E07556A6-67CB-4D17-9412-2DCB7FEE36CF}" type="sibTrans" cxnId="{0820652C-66AB-49FE-9ADD-53AAD9350718}">
      <dgm:prSet/>
      <dgm:spPr/>
      <dgm:t>
        <a:bodyPr/>
        <a:lstStyle/>
        <a:p>
          <a:endParaRPr lang="en-US" sz="1400"/>
        </a:p>
      </dgm:t>
    </dgm:pt>
    <dgm:pt modelId="{C1CC90D2-D36E-483A-BA6E-A1A8C5F00AE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00508</a:t>
          </a:r>
          <a:endParaRPr lang="en-US" sz="1400" dirty="0">
            <a:solidFill>
              <a:schemeClr val="bg1"/>
            </a:solidFill>
          </a:endParaRPr>
        </a:p>
      </dgm:t>
    </dgm:pt>
    <dgm:pt modelId="{60C4F12E-6F83-4407-B0B9-7230E97126C8}" type="parTrans" cxnId="{CA27B73C-3478-4C39-AE7B-6B325DB2D486}">
      <dgm:prSet/>
      <dgm:spPr/>
      <dgm:t>
        <a:bodyPr/>
        <a:lstStyle/>
        <a:p>
          <a:endParaRPr lang="en-US" sz="1400"/>
        </a:p>
      </dgm:t>
    </dgm:pt>
    <dgm:pt modelId="{377B3570-7D12-41E0-A155-AE2F4C55B96C}" type="sibTrans" cxnId="{CA27B73C-3478-4C39-AE7B-6B325DB2D486}">
      <dgm:prSet/>
      <dgm:spPr/>
      <dgm:t>
        <a:bodyPr/>
        <a:lstStyle/>
        <a:p>
          <a:endParaRPr lang="en-US" sz="1400"/>
        </a:p>
      </dgm:t>
    </dgm:pt>
    <dgm:pt modelId="{B68A9ACC-F054-4E6F-840C-E9D0CB3FBBD3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00628</a:t>
          </a:r>
          <a:endParaRPr lang="en-US" sz="1400" dirty="0">
            <a:solidFill>
              <a:schemeClr val="bg1"/>
            </a:solidFill>
          </a:endParaRPr>
        </a:p>
      </dgm:t>
    </dgm:pt>
    <dgm:pt modelId="{66B35CA5-F43C-4618-AFEE-47BC48AAAD6A}" type="parTrans" cxnId="{794002FC-EB39-4487-8F46-D7F69DF0377D}">
      <dgm:prSet/>
      <dgm:spPr/>
      <dgm:t>
        <a:bodyPr/>
        <a:lstStyle/>
        <a:p>
          <a:endParaRPr lang="en-US" sz="1400"/>
        </a:p>
      </dgm:t>
    </dgm:pt>
    <dgm:pt modelId="{E05AA450-6DD4-41DB-8105-65BA6984B39F}" type="sibTrans" cxnId="{794002FC-EB39-4487-8F46-D7F69DF0377D}">
      <dgm:prSet/>
      <dgm:spPr/>
      <dgm:t>
        <a:bodyPr/>
        <a:lstStyle/>
        <a:p>
          <a:endParaRPr lang="en-US" sz="1400"/>
        </a:p>
      </dgm:t>
    </dgm:pt>
    <dgm:pt modelId="{0A806772-50B2-4425-ACA9-9023DD725044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00440</a:t>
          </a:r>
          <a:endParaRPr lang="en-US" sz="1400" dirty="0">
            <a:solidFill>
              <a:schemeClr val="bg1"/>
            </a:solidFill>
          </a:endParaRPr>
        </a:p>
      </dgm:t>
    </dgm:pt>
    <dgm:pt modelId="{83D3D4B6-0DAD-4164-BED3-DD88D1BB9F70}" type="parTrans" cxnId="{1EC53971-8A1A-4877-B946-34962A56B704}">
      <dgm:prSet/>
      <dgm:spPr/>
      <dgm:t>
        <a:bodyPr/>
        <a:lstStyle/>
        <a:p>
          <a:endParaRPr lang="en-US" sz="1400"/>
        </a:p>
      </dgm:t>
    </dgm:pt>
    <dgm:pt modelId="{02C0737F-2F64-4467-A2A0-2AC5E22E2BEE}" type="sibTrans" cxnId="{1EC53971-8A1A-4877-B946-34962A56B704}">
      <dgm:prSet/>
      <dgm:spPr/>
      <dgm:t>
        <a:bodyPr/>
        <a:lstStyle/>
        <a:p>
          <a:endParaRPr lang="en-US" sz="1400"/>
        </a:p>
      </dgm:t>
    </dgm:pt>
    <dgm:pt modelId="{8A70368F-DD0C-4CE2-A037-B94D40A55362}" type="pres">
      <dgm:prSet presAssocID="{37B934E4-F971-47F7-B4E8-2951978D39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9C2B3FB-62DD-4290-ABAB-5FB3328C38BA}" type="pres">
      <dgm:prSet presAssocID="{51D730EE-2781-4CAE-AD97-9B648B51BA4B}" presName="hierRoot1" presStyleCnt="0">
        <dgm:presLayoutVars>
          <dgm:hierBranch val="init"/>
        </dgm:presLayoutVars>
      </dgm:prSet>
      <dgm:spPr/>
    </dgm:pt>
    <dgm:pt modelId="{6D86666D-CCFB-4034-B57A-7F631EC9D994}" type="pres">
      <dgm:prSet presAssocID="{51D730EE-2781-4CAE-AD97-9B648B51BA4B}" presName="rootComposite1" presStyleCnt="0"/>
      <dgm:spPr/>
    </dgm:pt>
    <dgm:pt modelId="{7BF086C3-B1A7-44F4-B129-C259432AF181}" type="pres">
      <dgm:prSet presAssocID="{51D730EE-2781-4CAE-AD97-9B648B51BA4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48DC39-4DB3-41FE-A3E3-C63A94E880EE}" type="pres">
      <dgm:prSet presAssocID="{51D730EE-2781-4CAE-AD97-9B648B51BA4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0DD79FA-1CD2-42EC-B06B-43932F39578B}" type="pres">
      <dgm:prSet presAssocID="{51D730EE-2781-4CAE-AD97-9B648B51BA4B}" presName="hierChild2" presStyleCnt="0"/>
      <dgm:spPr/>
    </dgm:pt>
    <dgm:pt modelId="{13733BE3-3A1B-49AF-B373-36C4E92FC96E}" type="pres">
      <dgm:prSet presAssocID="{1B281846-F5B3-4A89-9CEE-3111C24F82E2}" presName="Name37" presStyleLbl="parChTrans1D2" presStyleIdx="0" presStyleCnt="1"/>
      <dgm:spPr/>
      <dgm:t>
        <a:bodyPr/>
        <a:lstStyle/>
        <a:p>
          <a:endParaRPr lang="en-US"/>
        </a:p>
      </dgm:t>
    </dgm:pt>
    <dgm:pt modelId="{35E41E31-D8B1-4231-B33D-3FAF78273576}" type="pres">
      <dgm:prSet presAssocID="{4FC80443-C889-44FE-9828-6CB89E4B3FFB}" presName="hierRoot2" presStyleCnt="0">
        <dgm:presLayoutVars>
          <dgm:hierBranch val="init"/>
        </dgm:presLayoutVars>
      </dgm:prSet>
      <dgm:spPr/>
    </dgm:pt>
    <dgm:pt modelId="{2FCF8DB0-9D61-49A2-A70A-EBC330F4931C}" type="pres">
      <dgm:prSet presAssocID="{4FC80443-C889-44FE-9828-6CB89E4B3FFB}" presName="rootComposite" presStyleCnt="0"/>
      <dgm:spPr/>
    </dgm:pt>
    <dgm:pt modelId="{65D1648C-6447-4AFD-9632-C0082555018B}" type="pres">
      <dgm:prSet presAssocID="{4FC80443-C889-44FE-9828-6CB89E4B3FFB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0BA585-7116-43C7-A49A-7F14A976BE97}" type="pres">
      <dgm:prSet presAssocID="{4FC80443-C889-44FE-9828-6CB89E4B3FFB}" presName="rootConnector" presStyleLbl="node2" presStyleIdx="0" presStyleCnt="1"/>
      <dgm:spPr/>
      <dgm:t>
        <a:bodyPr/>
        <a:lstStyle/>
        <a:p>
          <a:endParaRPr lang="en-US"/>
        </a:p>
      </dgm:t>
    </dgm:pt>
    <dgm:pt modelId="{02023335-2FC3-420D-AA7F-A17F9A5E24DD}" type="pres">
      <dgm:prSet presAssocID="{4FC80443-C889-44FE-9828-6CB89E4B3FFB}" presName="hierChild4" presStyleCnt="0"/>
      <dgm:spPr/>
    </dgm:pt>
    <dgm:pt modelId="{82062825-F185-414E-B409-29C8D42EBDAE}" type="pres">
      <dgm:prSet presAssocID="{00970D99-56A8-4FA3-AD2B-D19FBD1F4EA0}" presName="Name37" presStyleLbl="parChTrans1D3" presStyleIdx="0" presStyleCnt="3"/>
      <dgm:spPr/>
      <dgm:t>
        <a:bodyPr/>
        <a:lstStyle/>
        <a:p>
          <a:endParaRPr lang="en-US"/>
        </a:p>
      </dgm:t>
    </dgm:pt>
    <dgm:pt modelId="{8D1BA3DD-7A37-489F-976C-3B7A3E4FABAB}" type="pres">
      <dgm:prSet presAssocID="{CF45C927-DFC8-43BF-A75C-B68D3A9B73EC}" presName="hierRoot2" presStyleCnt="0">
        <dgm:presLayoutVars>
          <dgm:hierBranch val="init"/>
        </dgm:presLayoutVars>
      </dgm:prSet>
      <dgm:spPr/>
    </dgm:pt>
    <dgm:pt modelId="{EB3AB7E5-7380-4C84-A143-3C100FA36762}" type="pres">
      <dgm:prSet presAssocID="{CF45C927-DFC8-43BF-A75C-B68D3A9B73EC}" presName="rootComposite" presStyleCnt="0"/>
      <dgm:spPr/>
    </dgm:pt>
    <dgm:pt modelId="{05972B68-7147-4AE0-8FCD-43DC38D2ACD6}" type="pres">
      <dgm:prSet presAssocID="{CF45C927-DFC8-43BF-A75C-B68D3A9B73EC}" presName="rootText" presStyleLbl="node3" presStyleIdx="0" presStyleCnt="3" custScaleX="1749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C0C68B-303F-4208-A015-B1439CBE0C59}" type="pres">
      <dgm:prSet presAssocID="{CF45C927-DFC8-43BF-A75C-B68D3A9B73EC}" presName="rootConnector" presStyleLbl="node3" presStyleIdx="0" presStyleCnt="3"/>
      <dgm:spPr/>
      <dgm:t>
        <a:bodyPr/>
        <a:lstStyle/>
        <a:p>
          <a:endParaRPr lang="en-US"/>
        </a:p>
      </dgm:t>
    </dgm:pt>
    <dgm:pt modelId="{F549216F-1372-4678-BE91-CC7AFDA1A816}" type="pres">
      <dgm:prSet presAssocID="{CF45C927-DFC8-43BF-A75C-B68D3A9B73EC}" presName="hierChild4" presStyleCnt="0"/>
      <dgm:spPr/>
    </dgm:pt>
    <dgm:pt modelId="{52991EA9-27B5-4741-A76E-B5AD9D09747A}" type="pres">
      <dgm:prSet presAssocID="{60C4F12E-6F83-4407-B0B9-7230E97126C8}" presName="Name37" presStyleLbl="parChTrans1D4" presStyleIdx="0" presStyleCnt="6"/>
      <dgm:spPr/>
      <dgm:t>
        <a:bodyPr/>
        <a:lstStyle/>
        <a:p>
          <a:endParaRPr lang="en-US"/>
        </a:p>
      </dgm:t>
    </dgm:pt>
    <dgm:pt modelId="{3D409589-AF97-4B9E-A487-4FC8F24E0A39}" type="pres">
      <dgm:prSet presAssocID="{C1CC90D2-D36E-483A-BA6E-A1A8C5F00AEB}" presName="hierRoot2" presStyleCnt="0">
        <dgm:presLayoutVars>
          <dgm:hierBranch val="init"/>
        </dgm:presLayoutVars>
      </dgm:prSet>
      <dgm:spPr/>
    </dgm:pt>
    <dgm:pt modelId="{CD8A90D1-8D9B-4838-BE26-4A4C7824EAB0}" type="pres">
      <dgm:prSet presAssocID="{C1CC90D2-D36E-483A-BA6E-A1A8C5F00AEB}" presName="rootComposite" presStyleCnt="0"/>
      <dgm:spPr/>
    </dgm:pt>
    <dgm:pt modelId="{11ADD325-26FA-4BCB-8626-FC55C5A7B8C4}" type="pres">
      <dgm:prSet presAssocID="{C1CC90D2-D36E-483A-BA6E-A1A8C5F00AEB}" presName="rootText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182578-D002-4D76-915F-DAB570211043}" type="pres">
      <dgm:prSet presAssocID="{C1CC90D2-D36E-483A-BA6E-A1A8C5F00AEB}" presName="rootConnector" presStyleLbl="node4" presStyleIdx="0" presStyleCnt="6"/>
      <dgm:spPr/>
      <dgm:t>
        <a:bodyPr/>
        <a:lstStyle/>
        <a:p>
          <a:endParaRPr lang="en-US"/>
        </a:p>
      </dgm:t>
    </dgm:pt>
    <dgm:pt modelId="{F02307C5-B2A7-4695-9B91-A2D2352A9D4D}" type="pres">
      <dgm:prSet presAssocID="{C1CC90D2-D36E-483A-BA6E-A1A8C5F00AEB}" presName="hierChild4" presStyleCnt="0"/>
      <dgm:spPr/>
    </dgm:pt>
    <dgm:pt modelId="{92F35445-CCF4-4F32-8EC3-2D673CC96728}" type="pres">
      <dgm:prSet presAssocID="{C1CC90D2-D36E-483A-BA6E-A1A8C5F00AEB}" presName="hierChild5" presStyleCnt="0"/>
      <dgm:spPr/>
    </dgm:pt>
    <dgm:pt modelId="{7A60F9FC-1D51-4E0F-AD53-0AC7BCDAF886}" type="pres">
      <dgm:prSet presAssocID="{66B35CA5-F43C-4618-AFEE-47BC48AAAD6A}" presName="Name37" presStyleLbl="parChTrans1D4" presStyleIdx="1" presStyleCnt="6"/>
      <dgm:spPr/>
      <dgm:t>
        <a:bodyPr/>
        <a:lstStyle/>
        <a:p>
          <a:endParaRPr lang="en-US"/>
        </a:p>
      </dgm:t>
    </dgm:pt>
    <dgm:pt modelId="{F59AC624-6516-4F46-BD53-F93A7B0FAA69}" type="pres">
      <dgm:prSet presAssocID="{B68A9ACC-F054-4E6F-840C-E9D0CB3FBBD3}" presName="hierRoot2" presStyleCnt="0">
        <dgm:presLayoutVars>
          <dgm:hierBranch val="init"/>
        </dgm:presLayoutVars>
      </dgm:prSet>
      <dgm:spPr/>
    </dgm:pt>
    <dgm:pt modelId="{75809635-E4AE-43F3-B88D-E5DA7B178E6D}" type="pres">
      <dgm:prSet presAssocID="{B68A9ACC-F054-4E6F-840C-E9D0CB3FBBD3}" presName="rootComposite" presStyleCnt="0"/>
      <dgm:spPr/>
    </dgm:pt>
    <dgm:pt modelId="{1FA52C11-2A5F-46FE-A8EF-BFD56BB6A778}" type="pres">
      <dgm:prSet presAssocID="{B68A9ACC-F054-4E6F-840C-E9D0CB3FBBD3}" presName="rootText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C596D9-BD5E-455A-ACD9-327685B87BE4}" type="pres">
      <dgm:prSet presAssocID="{B68A9ACC-F054-4E6F-840C-E9D0CB3FBBD3}" presName="rootConnector" presStyleLbl="node4" presStyleIdx="1" presStyleCnt="6"/>
      <dgm:spPr/>
      <dgm:t>
        <a:bodyPr/>
        <a:lstStyle/>
        <a:p>
          <a:endParaRPr lang="en-US"/>
        </a:p>
      </dgm:t>
    </dgm:pt>
    <dgm:pt modelId="{0CC83920-454B-4BC9-A35F-F0E8681F7456}" type="pres">
      <dgm:prSet presAssocID="{B68A9ACC-F054-4E6F-840C-E9D0CB3FBBD3}" presName="hierChild4" presStyleCnt="0"/>
      <dgm:spPr/>
    </dgm:pt>
    <dgm:pt modelId="{79EA89C6-12EA-4195-B671-8332395A634E}" type="pres">
      <dgm:prSet presAssocID="{B68A9ACC-F054-4E6F-840C-E9D0CB3FBBD3}" presName="hierChild5" presStyleCnt="0"/>
      <dgm:spPr/>
    </dgm:pt>
    <dgm:pt modelId="{F8613048-A3AB-480C-8DE9-9B9D45663200}" type="pres">
      <dgm:prSet presAssocID="{83D3D4B6-0DAD-4164-BED3-DD88D1BB9F70}" presName="Name37" presStyleLbl="parChTrans1D4" presStyleIdx="2" presStyleCnt="6"/>
      <dgm:spPr/>
      <dgm:t>
        <a:bodyPr/>
        <a:lstStyle/>
        <a:p>
          <a:endParaRPr lang="en-US"/>
        </a:p>
      </dgm:t>
    </dgm:pt>
    <dgm:pt modelId="{1C67F1E9-0273-44A1-ACBE-9D915BF88DFE}" type="pres">
      <dgm:prSet presAssocID="{0A806772-50B2-4425-ACA9-9023DD725044}" presName="hierRoot2" presStyleCnt="0">
        <dgm:presLayoutVars>
          <dgm:hierBranch val="init"/>
        </dgm:presLayoutVars>
      </dgm:prSet>
      <dgm:spPr/>
    </dgm:pt>
    <dgm:pt modelId="{B26F5967-CBF0-43D6-87F1-0BCC1B3774AF}" type="pres">
      <dgm:prSet presAssocID="{0A806772-50B2-4425-ACA9-9023DD725044}" presName="rootComposite" presStyleCnt="0"/>
      <dgm:spPr/>
    </dgm:pt>
    <dgm:pt modelId="{7DBD7B7E-989B-46AC-A647-078F9527B074}" type="pres">
      <dgm:prSet presAssocID="{0A806772-50B2-4425-ACA9-9023DD725044}" presName="rootText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799365-7FDC-4E85-B1C5-44A3C134C49A}" type="pres">
      <dgm:prSet presAssocID="{0A806772-50B2-4425-ACA9-9023DD725044}" presName="rootConnector" presStyleLbl="node4" presStyleIdx="2" presStyleCnt="6"/>
      <dgm:spPr/>
      <dgm:t>
        <a:bodyPr/>
        <a:lstStyle/>
        <a:p>
          <a:endParaRPr lang="en-US"/>
        </a:p>
      </dgm:t>
    </dgm:pt>
    <dgm:pt modelId="{5B2CB3E0-44AB-4746-B5A7-5EFECE5E6961}" type="pres">
      <dgm:prSet presAssocID="{0A806772-50B2-4425-ACA9-9023DD725044}" presName="hierChild4" presStyleCnt="0"/>
      <dgm:spPr/>
    </dgm:pt>
    <dgm:pt modelId="{A2D27685-88F5-4F00-8F42-3B78EA8BC811}" type="pres">
      <dgm:prSet presAssocID="{0A806772-50B2-4425-ACA9-9023DD725044}" presName="hierChild5" presStyleCnt="0"/>
      <dgm:spPr/>
    </dgm:pt>
    <dgm:pt modelId="{CEC6D55B-706F-4B87-949C-B85471CB3E21}" type="pres">
      <dgm:prSet presAssocID="{CF45C927-DFC8-43BF-A75C-B68D3A9B73EC}" presName="hierChild5" presStyleCnt="0"/>
      <dgm:spPr/>
    </dgm:pt>
    <dgm:pt modelId="{D16BA2DC-BC27-4406-AE9D-EA142C3916EF}" type="pres">
      <dgm:prSet presAssocID="{41AFB79B-DEC4-429B-A590-5D3184F48743}" presName="Name37" presStyleLbl="parChTrans1D3" presStyleIdx="1" presStyleCnt="3"/>
      <dgm:spPr/>
      <dgm:t>
        <a:bodyPr/>
        <a:lstStyle/>
        <a:p>
          <a:endParaRPr lang="en-US"/>
        </a:p>
      </dgm:t>
    </dgm:pt>
    <dgm:pt modelId="{1BED5E8C-AF9D-4C14-BB3A-B26B6AD84A5A}" type="pres">
      <dgm:prSet presAssocID="{198E7756-1E82-4187-89E3-192AEE963977}" presName="hierRoot2" presStyleCnt="0">
        <dgm:presLayoutVars>
          <dgm:hierBranch val="init"/>
        </dgm:presLayoutVars>
      </dgm:prSet>
      <dgm:spPr/>
    </dgm:pt>
    <dgm:pt modelId="{1EB56132-A792-405B-AFAD-25B1F743984C}" type="pres">
      <dgm:prSet presAssocID="{198E7756-1E82-4187-89E3-192AEE963977}" presName="rootComposite" presStyleCnt="0"/>
      <dgm:spPr/>
    </dgm:pt>
    <dgm:pt modelId="{B6D108D1-D24A-4354-AA7E-4A2AA3DC14DE}" type="pres">
      <dgm:prSet presAssocID="{198E7756-1E82-4187-89E3-192AEE963977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733586-453A-4229-8B42-102D33C48BD4}" type="pres">
      <dgm:prSet presAssocID="{198E7756-1E82-4187-89E3-192AEE963977}" presName="rootConnector" presStyleLbl="node3" presStyleIdx="1" presStyleCnt="3"/>
      <dgm:spPr/>
      <dgm:t>
        <a:bodyPr/>
        <a:lstStyle/>
        <a:p>
          <a:endParaRPr lang="en-US"/>
        </a:p>
      </dgm:t>
    </dgm:pt>
    <dgm:pt modelId="{CC705616-DCCF-43EB-989A-4E67D23D4584}" type="pres">
      <dgm:prSet presAssocID="{198E7756-1E82-4187-89E3-192AEE963977}" presName="hierChild4" presStyleCnt="0"/>
      <dgm:spPr/>
    </dgm:pt>
    <dgm:pt modelId="{B358664C-AEE3-4EA5-98A9-BAD34B325024}" type="pres">
      <dgm:prSet presAssocID="{198E7756-1E82-4187-89E3-192AEE963977}" presName="hierChild5" presStyleCnt="0"/>
      <dgm:spPr/>
    </dgm:pt>
    <dgm:pt modelId="{E4A9F63C-27B1-4550-923F-B83BE1390FE4}" type="pres">
      <dgm:prSet presAssocID="{795692BE-EAF6-4077-8A88-D5E163535E4E}" presName="Name37" presStyleLbl="parChTrans1D3" presStyleIdx="2" presStyleCnt="3"/>
      <dgm:spPr/>
      <dgm:t>
        <a:bodyPr/>
        <a:lstStyle/>
        <a:p>
          <a:endParaRPr lang="en-US"/>
        </a:p>
      </dgm:t>
    </dgm:pt>
    <dgm:pt modelId="{EB84B38B-AE2A-4FD5-958A-63420DA028CC}" type="pres">
      <dgm:prSet presAssocID="{26232981-BEBF-4E74-A24C-ECAEA260A482}" presName="hierRoot2" presStyleCnt="0">
        <dgm:presLayoutVars>
          <dgm:hierBranch val="init"/>
        </dgm:presLayoutVars>
      </dgm:prSet>
      <dgm:spPr/>
    </dgm:pt>
    <dgm:pt modelId="{5E12A757-D89A-485A-954C-3A8160BBCCB7}" type="pres">
      <dgm:prSet presAssocID="{26232981-BEBF-4E74-A24C-ECAEA260A482}" presName="rootComposite" presStyleCnt="0"/>
      <dgm:spPr/>
    </dgm:pt>
    <dgm:pt modelId="{279B7D2E-B82F-47CB-929B-E43C9909E765}" type="pres">
      <dgm:prSet presAssocID="{26232981-BEBF-4E74-A24C-ECAEA260A482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63139A-E67D-4846-8EBF-716A1B787193}" type="pres">
      <dgm:prSet presAssocID="{26232981-BEBF-4E74-A24C-ECAEA260A482}" presName="rootConnector" presStyleLbl="node3" presStyleIdx="2" presStyleCnt="3"/>
      <dgm:spPr/>
      <dgm:t>
        <a:bodyPr/>
        <a:lstStyle/>
        <a:p>
          <a:endParaRPr lang="en-US"/>
        </a:p>
      </dgm:t>
    </dgm:pt>
    <dgm:pt modelId="{77215075-A59F-4205-90DC-FAD0576B1F77}" type="pres">
      <dgm:prSet presAssocID="{26232981-BEBF-4E74-A24C-ECAEA260A482}" presName="hierChild4" presStyleCnt="0"/>
      <dgm:spPr/>
    </dgm:pt>
    <dgm:pt modelId="{73E12788-5765-48BE-AD06-3C66A66F1596}" type="pres">
      <dgm:prSet presAssocID="{3CFB4E41-DDFD-4F6E-95FF-408EC4D54BF4}" presName="Name37" presStyleLbl="parChTrans1D4" presStyleIdx="3" presStyleCnt="6"/>
      <dgm:spPr/>
      <dgm:t>
        <a:bodyPr/>
        <a:lstStyle/>
        <a:p>
          <a:endParaRPr lang="en-US"/>
        </a:p>
      </dgm:t>
    </dgm:pt>
    <dgm:pt modelId="{4DC918EC-3626-4A64-8554-1E1C86E0AE38}" type="pres">
      <dgm:prSet presAssocID="{353D5A57-3A95-47B7-A83C-D52EB3C9F029}" presName="hierRoot2" presStyleCnt="0">
        <dgm:presLayoutVars>
          <dgm:hierBranch val="init"/>
        </dgm:presLayoutVars>
      </dgm:prSet>
      <dgm:spPr/>
    </dgm:pt>
    <dgm:pt modelId="{3C4EC762-4BBA-4E5A-9476-CCB26D6F95CD}" type="pres">
      <dgm:prSet presAssocID="{353D5A57-3A95-47B7-A83C-D52EB3C9F029}" presName="rootComposite" presStyleCnt="0"/>
      <dgm:spPr/>
    </dgm:pt>
    <dgm:pt modelId="{83A662B4-76D3-412A-9A0F-DAF9FE31E2F8}" type="pres">
      <dgm:prSet presAssocID="{353D5A57-3A95-47B7-A83C-D52EB3C9F029}" presName="rootText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BD7575-587E-43EC-9745-B3E36B1BA5A7}" type="pres">
      <dgm:prSet presAssocID="{353D5A57-3A95-47B7-A83C-D52EB3C9F029}" presName="rootConnector" presStyleLbl="node4" presStyleIdx="3" presStyleCnt="6"/>
      <dgm:spPr/>
      <dgm:t>
        <a:bodyPr/>
        <a:lstStyle/>
        <a:p>
          <a:endParaRPr lang="en-US"/>
        </a:p>
      </dgm:t>
    </dgm:pt>
    <dgm:pt modelId="{DB4BFDF0-1C80-4BA9-B664-1824422FA176}" type="pres">
      <dgm:prSet presAssocID="{353D5A57-3A95-47B7-A83C-D52EB3C9F029}" presName="hierChild4" presStyleCnt="0"/>
      <dgm:spPr/>
    </dgm:pt>
    <dgm:pt modelId="{49B62252-A9F3-4CC3-A695-49D57C050869}" type="pres">
      <dgm:prSet presAssocID="{353D5A57-3A95-47B7-A83C-D52EB3C9F029}" presName="hierChild5" presStyleCnt="0"/>
      <dgm:spPr/>
    </dgm:pt>
    <dgm:pt modelId="{EAC1E91A-6914-4C45-AA41-A0D464B487BF}" type="pres">
      <dgm:prSet presAssocID="{89533AD8-80F3-4CD7-B674-0F9F57F404B5}" presName="Name37" presStyleLbl="parChTrans1D4" presStyleIdx="4" presStyleCnt="6"/>
      <dgm:spPr/>
      <dgm:t>
        <a:bodyPr/>
        <a:lstStyle/>
        <a:p>
          <a:endParaRPr lang="en-US"/>
        </a:p>
      </dgm:t>
    </dgm:pt>
    <dgm:pt modelId="{5CC98DF3-6D55-4D3E-8421-DB68284F090F}" type="pres">
      <dgm:prSet presAssocID="{4AE59440-A180-4B7C-83C4-BEC0571340DB}" presName="hierRoot2" presStyleCnt="0">
        <dgm:presLayoutVars>
          <dgm:hierBranch val="init"/>
        </dgm:presLayoutVars>
      </dgm:prSet>
      <dgm:spPr/>
    </dgm:pt>
    <dgm:pt modelId="{6E911E66-5BCB-47C3-B6EC-3C524B4A9652}" type="pres">
      <dgm:prSet presAssocID="{4AE59440-A180-4B7C-83C4-BEC0571340DB}" presName="rootComposite" presStyleCnt="0"/>
      <dgm:spPr/>
    </dgm:pt>
    <dgm:pt modelId="{CEFD8804-7B67-46AD-98CB-CB2DCC8ACAD5}" type="pres">
      <dgm:prSet presAssocID="{4AE59440-A180-4B7C-83C4-BEC0571340DB}" presName="rootText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85873A-778F-4EE6-B7F1-7AEB62191A2F}" type="pres">
      <dgm:prSet presAssocID="{4AE59440-A180-4B7C-83C4-BEC0571340DB}" presName="rootConnector" presStyleLbl="node4" presStyleIdx="4" presStyleCnt="6"/>
      <dgm:spPr/>
      <dgm:t>
        <a:bodyPr/>
        <a:lstStyle/>
        <a:p>
          <a:endParaRPr lang="en-US"/>
        </a:p>
      </dgm:t>
    </dgm:pt>
    <dgm:pt modelId="{A850B6D0-C1A7-47E5-AEC5-53FE4D6477DF}" type="pres">
      <dgm:prSet presAssocID="{4AE59440-A180-4B7C-83C4-BEC0571340DB}" presName="hierChild4" presStyleCnt="0"/>
      <dgm:spPr/>
    </dgm:pt>
    <dgm:pt modelId="{8BF798A9-D13B-4BCB-9BB8-643D9112E6AB}" type="pres">
      <dgm:prSet presAssocID="{4AE59440-A180-4B7C-83C4-BEC0571340DB}" presName="hierChild5" presStyleCnt="0"/>
      <dgm:spPr/>
    </dgm:pt>
    <dgm:pt modelId="{FB0F42C8-7C45-46CD-944C-782C8735D600}" type="pres">
      <dgm:prSet presAssocID="{EE831A9B-DBF3-4A0C-8A15-68C0BEDEFE92}" presName="Name37" presStyleLbl="parChTrans1D4" presStyleIdx="5" presStyleCnt="6"/>
      <dgm:spPr/>
      <dgm:t>
        <a:bodyPr/>
        <a:lstStyle/>
        <a:p>
          <a:endParaRPr lang="en-US"/>
        </a:p>
      </dgm:t>
    </dgm:pt>
    <dgm:pt modelId="{5A9F12EC-3F79-43E8-B319-8A4F23433492}" type="pres">
      <dgm:prSet presAssocID="{20D3400C-40FA-4754-B74D-0884588B0F41}" presName="hierRoot2" presStyleCnt="0">
        <dgm:presLayoutVars>
          <dgm:hierBranch val="init"/>
        </dgm:presLayoutVars>
      </dgm:prSet>
      <dgm:spPr/>
    </dgm:pt>
    <dgm:pt modelId="{F1930CFF-913F-4F96-B3BE-2994B2839AD6}" type="pres">
      <dgm:prSet presAssocID="{20D3400C-40FA-4754-B74D-0884588B0F41}" presName="rootComposite" presStyleCnt="0"/>
      <dgm:spPr/>
    </dgm:pt>
    <dgm:pt modelId="{9DD778D9-3817-4CD4-AE8E-496CFA441897}" type="pres">
      <dgm:prSet presAssocID="{20D3400C-40FA-4754-B74D-0884588B0F41}" presName="rootText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F2B2DB-E37A-43B5-9848-36BB2BDD4217}" type="pres">
      <dgm:prSet presAssocID="{20D3400C-40FA-4754-B74D-0884588B0F41}" presName="rootConnector" presStyleLbl="node4" presStyleIdx="5" presStyleCnt="6"/>
      <dgm:spPr/>
      <dgm:t>
        <a:bodyPr/>
        <a:lstStyle/>
        <a:p>
          <a:endParaRPr lang="en-US"/>
        </a:p>
      </dgm:t>
    </dgm:pt>
    <dgm:pt modelId="{55D1776B-8336-4F50-AB74-8303B26ADFD9}" type="pres">
      <dgm:prSet presAssocID="{20D3400C-40FA-4754-B74D-0884588B0F41}" presName="hierChild4" presStyleCnt="0"/>
      <dgm:spPr/>
    </dgm:pt>
    <dgm:pt modelId="{661F683A-36F5-4FB2-86D8-AE42051D7DB4}" type="pres">
      <dgm:prSet presAssocID="{20D3400C-40FA-4754-B74D-0884588B0F41}" presName="hierChild5" presStyleCnt="0"/>
      <dgm:spPr/>
    </dgm:pt>
    <dgm:pt modelId="{4A3A73BF-9F38-42E5-B286-59A75F8F9741}" type="pres">
      <dgm:prSet presAssocID="{26232981-BEBF-4E74-A24C-ECAEA260A482}" presName="hierChild5" presStyleCnt="0"/>
      <dgm:spPr/>
    </dgm:pt>
    <dgm:pt modelId="{B62B82FB-74B4-4255-91A8-23BB8179B7D6}" type="pres">
      <dgm:prSet presAssocID="{4FC80443-C889-44FE-9828-6CB89E4B3FFB}" presName="hierChild5" presStyleCnt="0"/>
      <dgm:spPr/>
    </dgm:pt>
    <dgm:pt modelId="{B474D73E-506B-48C5-BA37-808223F05C02}" type="pres">
      <dgm:prSet presAssocID="{51D730EE-2781-4CAE-AD97-9B648B51BA4B}" presName="hierChild3" presStyleCnt="0"/>
      <dgm:spPr/>
    </dgm:pt>
  </dgm:ptLst>
  <dgm:cxnLst>
    <dgm:cxn modelId="{8ABA7952-7458-4198-AA2C-2D4D97EBF972}" srcId="{51D730EE-2781-4CAE-AD97-9B648B51BA4B}" destId="{4FC80443-C889-44FE-9828-6CB89E4B3FFB}" srcOrd="0" destOrd="0" parTransId="{1B281846-F5B3-4A89-9CEE-3111C24F82E2}" sibTransId="{A4A07F8A-E6AE-46BD-8E31-1D46EF968428}"/>
    <dgm:cxn modelId="{2D5F06F2-1D45-4FD1-A47E-4CF7F9B973C4}" type="presOf" srcId="{CF45C927-DFC8-43BF-A75C-B68D3A9B73EC}" destId="{05972B68-7147-4AE0-8FCD-43DC38D2ACD6}" srcOrd="0" destOrd="0" presId="urn:microsoft.com/office/officeart/2005/8/layout/orgChart1"/>
    <dgm:cxn modelId="{794002FC-EB39-4487-8F46-D7F69DF0377D}" srcId="{CF45C927-DFC8-43BF-A75C-B68D3A9B73EC}" destId="{B68A9ACC-F054-4E6F-840C-E9D0CB3FBBD3}" srcOrd="1" destOrd="0" parTransId="{66B35CA5-F43C-4618-AFEE-47BC48AAAD6A}" sibTransId="{E05AA450-6DD4-41DB-8105-65BA6984B39F}"/>
    <dgm:cxn modelId="{3842D4EA-E9BC-4B8C-8030-AFE8A0BDE31D}" type="presOf" srcId="{C1CC90D2-D36E-483A-BA6E-A1A8C5F00AEB}" destId="{68182578-D002-4D76-915F-DAB570211043}" srcOrd="1" destOrd="0" presId="urn:microsoft.com/office/officeart/2005/8/layout/orgChart1"/>
    <dgm:cxn modelId="{E44FD83B-B173-47A7-B349-C52FF924EF9E}" type="presOf" srcId="{89533AD8-80F3-4CD7-B674-0F9F57F404B5}" destId="{EAC1E91A-6914-4C45-AA41-A0D464B487BF}" srcOrd="0" destOrd="0" presId="urn:microsoft.com/office/officeart/2005/8/layout/orgChart1"/>
    <dgm:cxn modelId="{FF48559D-0E0C-43F7-813D-405758F24EBD}" type="presOf" srcId="{66B35CA5-F43C-4618-AFEE-47BC48AAAD6A}" destId="{7A60F9FC-1D51-4E0F-AD53-0AC7BCDAF886}" srcOrd="0" destOrd="0" presId="urn:microsoft.com/office/officeart/2005/8/layout/orgChart1"/>
    <dgm:cxn modelId="{A82B4485-C40A-4FB8-AA8F-3C4EA8D3B70F}" type="presOf" srcId="{51D730EE-2781-4CAE-AD97-9B648B51BA4B}" destId="{7B48DC39-4DB3-41FE-A3E3-C63A94E880EE}" srcOrd="1" destOrd="0" presId="urn:microsoft.com/office/officeart/2005/8/layout/orgChart1"/>
    <dgm:cxn modelId="{1DFE3466-A0BE-4041-AD1C-22AFEE583291}" type="presOf" srcId="{0A806772-50B2-4425-ACA9-9023DD725044}" destId="{7DBD7B7E-989B-46AC-A647-078F9527B074}" srcOrd="0" destOrd="0" presId="urn:microsoft.com/office/officeart/2005/8/layout/orgChart1"/>
    <dgm:cxn modelId="{6FA3EF24-7D4D-4C3E-B026-60C44B9EC380}" type="presOf" srcId="{4FC80443-C889-44FE-9828-6CB89E4B3FFB}" destId="{A90BA585-7116-43C7-A49A-7F14A976BE97}" srcOrd="1" destOrd="0" presId="urn:microsoft.com/office/officeart/2005/8/layout/orgChart1"/>
    <dgm:cxn modelId="{1EC53971-8A1A-4877-B946-34962A56B704}" srcId="{CF45C927-DFC8-43BF-A75C-B68D3A9B73EC}" destId="{0A806772-50B2-4425-ACA9-9023DD725044}" srcOrd="2" destOrd="0" parTransId="{83D3D4B6-0DAD-4164-BED3-DD88D1BB9F70}" sibTransId="{02C0737F-2F64-4467-A2A0-2AC5E22E2BEE}"/>
    <dgm:cxn modelId="{F04A9398-FF6C-4DA6-AF73-F35CE2B67A5C}" srcId="{4FC80443-C889-44FE-9828-6CB89E4B3FFB}" destId="{198E7756-1E82-4187-89E3-192AEE963977}" srcOrd="1" destOrd="0" parTransId="{41AFB79B-DEC4-429B-A590-5D3184F48743}" sibTransId="{9EE7C318-CE5A-4931-AD3B-F554D4D200BB}"/>
    <dgm:cxn modelId="{0820652C-66AB-49FE-9ADD-53AAD9350718}" srcId="{4FC80443-C889-44FE-9828-6CB89E4B3FFB}" destId="{CF45C927-DFC8-43BF-A75C-B68D3A9B73EC}" srcOrd="0" destOrd="0" parTransId="{00970D99-56A8-4FA3-AD2B-D19FBD1F4EA0}" sibTransId="{E07556A6-67CB-4D17-9412-2DCB7FEE36CF}"/>
    <dgm:cxn modelId="{ACF2F3ED-A84B-4089-9723-E738904BB31C}" type="presOf" srcId="{EE831A9B-DBF3-4A0C-8A15-68C0BEDEFE92}" destId="{FB0F42C8-7C45-46CD-944C-782C8735D600}" srcOrd="0" destOrd="0" presId="urn:microsoft.com/office/officeart/2005/8/layout/orgChart1"/>
    <dgm:cxn modelId="{DE3177BA-33CF-4C2B-B71E-A28B09FEB789}" type="presOf" srcId="{00970D99-56A8-4FA3-AD2B-D19FBD1F4EA0}" destId="{82062825-F185-414E-B409-29C8D42EBDAE}" srcOrd="0" destOrd="0" presId="urn:microsoft.com/office/officeart/2005/8/layout/orgChart1"/>
    <dgm:cxn modelId="{E41DA040-9039-490C-9733-C9C2C4B196E7}" type="presOf" srcId="{B68A9ACC-F054-4E6F-840C-E9D0CB3FBBD3}" destId="{8FC596D9-BD5E-455A-ACD9-327685B87BE4}" srcOrd="1" destOrd="0" presId="urn:microsoft.com/office/officeart/2005/8/layout/orgChart1"/>
    <dgm:cxn modelId="{093C06B2-BB20-4112-9A61-E5F9FF846A00}" type="presOf" srcId="{26232981-BEBF-4E74-A24C-ECAEA260A482}" destId="{C463139A-E67D-4846-8EBF-716A1B787193}" srcOrd="1" destOrd="0" presId="urn:microsoft.com/office/officeart/2005/8/layout/orgChart1"/>
    <dgm:cxn modelId="{67745DF9-5361-42AF-A5CB-F798B6BEB687}" type="presOf" srcId="{4AE59440-A180-4B7C-83C4-BEC0571340DB}" destId="{0E85873A-778F-4EE6-B7F1-7AEB62191A2F}" srcOrd="1" destOrd="0" presId="urn:microsoft.com/office/officeart/2005/8/layout/orgChart1"/>
    <dgm:cxn modelId="{39AC5155-AC2E-48DE-A0FA-E0FF8C02527E}" type="presOf" srcId="{353D5A57-3A95-47B7-A83C-D52EB3C9F029}" destId="{83A662B4-76D3-412A-9A0F-DAF9FE31E2F8}" srcOrd="0" destOrd="0" presId="urn:microsoft.com/office/officeart/2005/8/layout/orgChart1"/>
    <dgm:cxn modelId="{92DD66A5-6740-4AA0-841E-98124D74CA28}" type="presOf" srcId="{26232981-BEBF-4E74-A24C-ECAEA260A482}" destId="{279B7D2E-B82F-47CB-929B-E43C9909E765}" srcOrd="0" destOrd="0" presId="urn:microsoft.com/office/officeart/2005/8/layout/orgChart1"/>
    <dgm:cxn modelId="{7BDCDA69-8215-4C45-BB23-1C1F673F8203}" type="presOf" srcId="{60C4F12E-6F83-4407-B0B9-7230E97126C8}" destId="{52991EA9-27B5-4741-A76E-B5AD9D09747A}" srcOrd="0" destOrd="0" presId="urn:microsoft.com/office/officeart/2005/8/layout/orgChart1"/>
    <dgm:cxn modelId="{768237BA-ADCC-4606-B7DE-9427B01FB77B}" type="presOf" srcId="{3CFB4E41-DDFD-4F6E-95FF-408EC4D54BF4}" destId="{73E12788-5765-48BE-AD06-3C66A66F1596}" srcOrd="0" destOrd="0" presId="urn:microsoft.com/office/officeart/2005/8/layout/orgChart1"/>
    <dgm:cxn modelId="{E943EC54-E096-464C-A521-E15FF4BE6BAA}" type="presOf" srcId="{20D3400C-40FA-4754-B74D-0884588B0F41}" destId="{56F2B2DB-E37A-43B5-9848-36BB2BDD4217}" srcOrd="1" destOrd="0" presId="urn:microsoft.com/office/officeart/2005/8/layout/orgChart1"/>
    <dgm:cxn modelId="{5CC42153-20ED-488A-97F6-6EEBEE572379}" type="presOf" srcId="{CF45C927-DFC8-43BF-A75C-B68D3A9B73EC}" destId="{19C0C68B-303F-4208-A015-B1439CBE0C59}" srcOrd="1" destOrd="0" presId="urn:microsoft.com/office/officeart/2005/8/layout/orgChart1"/>
    <dgm:cxn modelId="{BEE5D1CF-6889-4CE8-B180-F55F49BC63A6}" type="presOf" srcId="{B68A9ACC-F054-4E6F-840C-E9D0CB3FBBD3}" destId="{1FA52C11-2A5F-46FE-A8EF-BFD56BB6A778}" srcOrd="0" destOrd="0" presId="urn:microsoft.com/office/officeart/2005/8/layout/orgChart1"/>
    <dgm:cxn modelId="{E4A19B7A-0E43-4432-9F74-C05D5791FD57}" srcId="{26232981-BEBF-4E74-A24C-ECAEA260A482}" destId="{4AE59440-A180-4B7C-83C4-BEC0571340DB}" srcOrd="1" destOrd="0" parTransId="{89533AD8-80F3-4CD7-B674-0F9F57F404B5}" sibTransId="{83F02FCB-D5DC-4D07-9356-E5C30AF50260}"/>
    <dgm:cxn modelId="{2EA5AA6C-4C41-479E-862E-BFC998A408EB}" type="presOf" srcId="{37B934E4-F971-47F7-B4E8-2951978D393E}" destId="{8A70368F-DD0C-4CE2-A037-B94D40A55362}" srcOrd="0" destOrd="0" presId="urn:microsoft.com/office/officeart/2005/8/layout/orgChart1"/>
    <dgm:cxn modelId="{9C4C3DDE-92F6-40E2-8B1C-126DB1B53D22}" type="presOf" srcId="{1B281846-F5B3-4A89-9CEE-3111C24F82E2}" destId="{13733BE3-3A1B-49AF-B373-36C4E92FC96E}" srcOrd="0" destOrd="0" presId="urn:microsoft.com/office/officeart/2005/8/layout/orgChart1"/>
    <dgm:cxn modelId="{CC8925DA-4696-4114-8EB9-CF341171C8DC}" type="presOf" srcId="{83D3D4B6-0DAD-4164-BED3-DD88D1BB9F70}" destId="{F8613048-A3AB-480C-8DE9-9B9D45663200}" srcOrd="0" destOrd="0" presId="urn:microsoft.com/office/officeart/2005/8/layout/orgChart1"/>
    <dgm:cxn modelId="{EB1BD212-B627-4269-99AC-D3B4A361688E}" type="presOf" srcId="{4AE59440-A180-4B7C-83C4-BEC0571340DB}" destId="{CEFD8804-7B67-46AD-98CB-CB2DCC8ACAD5}" srcOrd="0" destOrd="0" presId="urn:microsoft.com/office/officeart/2005/8/layout/orgChart1"/>
    <dgm:cxn modelId="{CA27B73C-3478-4C39-AE7B-6B325DB2D486}" srcId="{CF45C927-DFC8-43BF-A75C-B68D3A9B73EC}" destId="{C1CC90D2-D36E-483A-BA6E-A1A8C5F00AEB}" srcOrd="0" destOrd="0" parTransId="{60C4F12E-6F83-4407-B0B9-7230E97126C8}" sibTransId="{377B3570-7D12-41E0-A155-AE2F4C55B96C}"/>
    <dgm:cxn modelId="{66814CDD-1B1D-405F-8B06-A3F6DEE2E878}" type="presOf" srcId="{198E7756-1E82-4187-89E3-192AEE963977}" destId="{09733586-453A-4229-8B42-102D33C48BD4}" srcOrd="1" destOrd="0" presId="urn:microsoft.com/office/officeart/2005/8/layout/orgChart1"/>
    <dgm:cxn modelId="{32761794-8CB9-41DD-8ECF-F14E55E7AADF}" type="presOf" srcId="{51D730EE-2781-4CAE-AD97-9B648B51BA4B}" destId="{7BF086C3-B1A7-44F4-B129-C259432AF181}" srcOrd="0" destOrd="0" presId="urn:microsoft.com/office/officeart/2005/8/layout/orgChart1"/>
    <dgm:cxn modelId="{25D96A3F-BA90-44A9-96F8-7DB7C901CA01}" type="presOf" srcId="{4FC80443-C889-44FE-9828-6CB89E4B3FFB}" destId="{65D1648C-6447-4AFD-9632-C0082555018B}" srcOrd="0" destOrd="0" presId="urn:microsoft.com/office/officeart/2005/8/layout/orgChart1"/>
    <dgm:cxn modelId="{0C57064D-9A1E-4E1F-B16E-DFC7366DAAFD}" type="presOf" srcId="{0A806772-50B2-4425-ACA9-9023DD725044}" destId="{EC799365-7FDC-4E85-B1C5-44A3C134C49A}" srcOrd="1" destOrd="0" presId="urn:microsoft.com/office/officeart/2005/8/layout/orgChart1"/>
    <dgm:cxn modelId="{F08BDF7E-A0E8-4F2D-B24B-18473A2DF3EB}" type="presOf" srcId="{C1CC90D2-D36E-483A-BA6E-A1A8C5F00AEB}" destId="{11ADD325-26FA-4BCB-8626-FC55C5A7B8C4}" srcOrd="0" destOrd="0" presId="urn:microsoft.com/office/officeart/2005/8/layout/orgChart1"/>
    <dgm:cxn modelId="{77AD16AE-0730-41A8-8078-69DA969D5C23}" type="presOf" srcId="{198E7756-1E82-4187-89E3-192AEE963977}" destId="{B6D108D1-D24A-4354-AA7E-4A2AA3DC14DE}" srcOrd="0" destOrd="0" presId="urn:microsoft.com/office/officeart/2005/8/layout/orgChart1"/>
    <dgm:cxn modelId="{840754C0-AF67-4A5B-B6A7-04A8AD7C483A}" type="presOf" srcId="{795692BE-EAF6-4077-8A88-D5E163535E4E}" destId="{E4A9F63C-27B1-4550-923F-B83BE1390FE4}" srcOrd="0" destOrd="0" presId="urn:microsoft.com/office/officeart/2005/8/layout/orgChart1"/>
    <dgm:cxn modelId="{60255844-0BC5-4AB4-B554-EEE31CBBDBC7}" srcId="{26232981-BEBF-4E74-A24C-ECAEA260A482}" destId="{20D3400C-40FA-4754-B74D-0884588B0F41}" srcOrd="2" destOrd="0" parTransId="{EE831A9B-DBF3-4A0C-8A15-68C0BEDEFE92}" sibTransId="{813B8C78-95A7-4960-A6A8-D783F9AB7260}"/>
    <dgm:cxn modelId="{5C635852-B10F-4B97-97A0-89E0C9D3B2F9}" type="presOf" srcId="{353D5A57-3A95-47B7-A83C-D52EB3C9F029}" destId="{F8BD7575-587E-43EC-9745-B3E36B1BA5A7}" srcOrd="1" destOrd="0" presId="urn:microsoft.com/office/officeart/2005/8/layout/orgChart1"/>
    <dgm:cxn modelId="{5F88013F-1537-4D61-A5F9-8B4F9A2EE66D}" type="presOf" srcId="{41AFB79B-DEC4-429B-A590-5D3184F48743}" destId="{D16BA2DC-BC27-4406-AE9D-EA142C3916EF}" srcOrd="0" destOrd="0" presId="urn:microsoft.com/office/officeart/2005/8/layout/orgChart1"/>
    <dgm:cxn modelId="{89325794-4F40-4449-9DAC-86C4DE691430}" srcId="{37B934E4-F971-47F7-B4E8-2951978D393E}" destId="{51D730EE-2781-4CAE-AD97-9B648B51BA4B}" srcOrd="0" destOrd="0" parTransId="{F13C6735-69F7-4658-9EE0-2AB510E48FDC}" sibTransId="{8DB1CCB0-9026-4008-960A-15450D48B686}"/>
    <dgm:cxn modelId="{B2369042-4F09-4FF3-953D-94BA5662E113}" type="presOf" srcId="{20D3400C-40FA-4754-B74D-0884588B0F41}" destId="{9DD778D9-3817-4CD4-AE8E-496CFA441897}" srcOrd="0" destOrd="0" presId="urn:microsoft.com/office/officeart/2005/8/layout/orgChart1"/>
    <dgm:cxn modelId="{77B128B8-0276-4CC4-833F-89E202278BFC}" srcId="{26232981-BEBF-4E74-A24C-ECAEA260A482}" destId="{353D5A57-3A95-47B7-A83C-D52EB3C9F029}" srcOrd="0" destOrd="0" parTransId="{3CFB4E41-DDFD-4F6E-95FF-408EC4D54BF4}" sibTransId="{F34407CA-A654-4C0F-B106-ED3A53060760}"/>
    <dgm:cxn modelId="{82F7EE9A-ED80-4EE2-926B-E6C07DF55D80}" srcId="{4FC80443-C889-44FE-9828-6CB89E4B3FFB}" destId="{26232981-BEBF-4E74-A24C-ECAEA260A482}" srcOrd="2" destOrd="0" parTransId="{795692BE-EAF6-4077-8A88-D5E163535E4E}" sibTransId="{905FA157-4E0F-489D-9C3A-F6C60FB82B17}"/>
    <dgm:cxn modelId="{77F95F49-E4AB-484E-9D50-667B709966B5}" type="presParOf" srcId="{8A70368F-DD0C-4CE2-A037-B94D40A55362}" destId="{69C2B3FB-62DD-4290-ABAB-5FB3328C38BA}" srcOrd="0" destOrd="0" presId="urn:microsoft.com/office/officeart/2005/8/layout/orgChart1"/>
    <dgm:cxn modelId="{B169D425-C74C-4C7D-97B6-0EFC3C42D787}" type="presParOf" srcId="{69C2B3FB-62DD-4290-ABAB-5FB3328C38BA}" destId="{6D86666D-CCFB-4034-B57A-7F631EC9D994}" srcOrd="0" destOrd="0" presId="urn:microsoft.com/office/officeart/2005/8/layout/orgChart1"/>
    <dgm:cxn modelId="{7BECD811-0076-4B8A-BAE9-21F9497D93FB}" type="presParOf" srcId="{6D86666D-CCFB-4034-B57A-7F631EC9D994}" destId="{7BF086C3-B1A7-44F4-B129-C259432AF181}" srcOrd="0" destOrd="0" presId="urn:microsoft.com/office/officeart/2005/8/layout/orgChart1"/>
    <dgm:cxn modelId="{6055CE48-F067-4EA8-99D4-E0C2D4121B96}" type="presParOf" srcId="{6D86666D-CCFB-4034-B57A-7F631EC9D994}" destId="{7B48DC39-4DB3-41FE-A3E3-C63A94E880EE}" srcOrd="1" destOrd="0" presId="urn:microsoft.com/office/officeart/2005/8/layout/orgChart1"/>
    <dgm:cxn modelId="{2EFB9E51-5965-43E7-90B6-775DDA352BFA}" type="presParOf" srcId="{69C2B3FB-62DD-4290-ABAB-5FB3328C38BA}" destId="{40DD79FA-1CD2-42EC-B06B-43932F39578B}" srcOrd="1" destOrd="0" presId="urn:microsoft.com/office/officeart/2005/8/layout/orgChart1"/>
    <dgm:cxn modelId="{96B63E46-226F-46DD-9E3F-1C354CE93D89}" type="presParOf" srcId="{40DD79FA-1CD2-42EC-B06B-43932F39578B}" destId="{13733BE3-3A1B-49AF-B373-36C4E92FC96E}" srcOrd="0" destOrd="0" presId="urn:microsoft.com/office/officeart/2005/8/layout/orgChart1"/>
    <dgm:cxn modelId="{90328E0F-EEC6-4600-984E-4DAA81AAB462}" type="presParOf" srcId="{40DD79FA-1CD2-42EC-B06B-43932F39578B}" destId="{35E41E31-D8B1-4231-B33D-3FAF78273576}" srcOrd="1" destOrd="0" presId="urn:microsoft.com/office/officeart/2005/8/layout/orgChart1"/>
    <dgm:cxn modelId="{3A128942-6A4C-4030-BABD-66C05875B0F5}" type="presParOf" srcId="{35E41E31-D8B1-4231-B33D-3FAF78273576}" destId="{2FCF8DB0-9D61-49A2-A70A-EBC330F4931C}" srcOrd="0" destOrd="0" presId="urn:microsoft.com/office/officeart/2005/8/layout/orgChart1"/>
    <dgm:cxn modelId="{9F4B2A14-D2A7-4931-AE7B-17E01CBB96BC}" type="presParOf" srcId="{2FCF8DB0-9D61-49A2-A70A-EBC330F4931C}" destId="{65D1648C-6447-4AFD-9632-C0082555018B}" srcOrd="0" destOrd="0" presId="urn:microsoft.com/office/officeart/2005/8/layout/orgChart1"/>
    <dgm:cxn modelId="{275AA261-6E9C-4290-80B5-3C6FD96F12F9}" type="presParOf" srcId="{2FCF8DB0-9D61-49A2-A70A-EBC330F4931C}" destId="{A90BA585-7116-43C7-A49A-7F14A976BE97}" srcOrd="1" destOrd="0" presId="urn:microsoft.com/office/officeart/2005/8/layout/orgChart1"/>
    <dgm:cxn modelId="{75F58515-7489-407E-8237-B8639BCA9736}" type="presParOf" srcId="{35E41E31-D8B1-4231-B33D-3FAF78273576}" destId="{02023335-2FC3-420D-AA7F-A17F9A5E24DD}" srcOrd="1" destOrd="0" presId="urn:microsoft.com/office/officeart/2005/8/layout/orgChart1"/>
    <dgm:cxn modelId="{0D94147F-B3BA-4BAD-BEA5-5BEC4EE19804}" type="presParOf" srcId="{02023335-2FC3-420D-AA7F-A17F9A5E24DD}" destId="{82062825-F185-414E-B409-29C8D42EBDAE}" srcOrd="0" destOrd="0" presId="urn:microsoft.com/office/officeart/2005/8/layout/orgChart1"/>
    <dgm:cxn modelId="{FB92D801-B2F1-4E99-BE0A-3DDF1D90543E}" type="presParOf" srcId="{02023335-2FC3-420D-AA7F-A17F9A5E24DD}" destId="{8D1BA3DD-7A37-489F-976C-3B7A3E4FABAB}" srcOrd="1" destOrd="0" presId="urn:microsoft.com/office/officeart/2005/8/layout/orgChart1"/>
    <dgm:cxn modelId="{A50ECAF2-12B2-4D87-A270-E2EF69303791}" type="presParOf" srcId="{8D1BA3DD-7A37-489F-976C-3B7A3E4FABAB}" destId="{EB3AB7E5-7380-4C84-A143-3C100FA36762}" srcOrd="0" destOrd="0" presId="urn:microsoft.com/office/officeart/2005/8/layout/orgChart1"/>
    <dgm:cxn modelId="{A1CAC86C-42DF-4F28-A26C-E71A599E7C6B}" type="presParOf" srcId="{EB3AB7E5-7380-4C84-A143-3C100FA36762}" destId="{05972B68-7147-4AE0-8FCD-43DC38D2ACD6}" srcOrd="0" destOrd="0" presId="urn:microsoft.com/office/officeart/2005/8/layout/orgChart1"/>
    <dgm:cxn modelId="{0046B3DF-18D6-46FD-A2A5-7F14A7BDDB81}" type="presParOf" srcId="{EB3AB7E5-7380-4C84-A143-3C100FA36762}" destId="{19C0C68B-303F-4208-A015-B1439CBE0C59}" srcOrd="1" destOrd="0" presId="urn:microsoft.com/office/officeart/2005/8/layout/orgChart1"/>
    <dgm:cxn modelId="{DBD28C3F-AA49-473E-AB50-6E53A2EC5F47}" type="presParOf" srcId="{8D1BA3DD-7A37-489F-976C-3B7A3E4FABAB}" destId="{F549216F-1372-4678-BE91-CC7AFDA1A816}" srcOrd="1" destOrd="0" presId="urn:microsoft.com/office/officeart/2005/8/layout/orgChart1"/>
    <dgm:cxn modelId="{42B3BD3C-8703-4D23-B996-263884054A76}" type="presParOf" srcId="{F549216F-1372-4678-BE91-CC7AFDA1A816}" destId="{52991EA9-27B5-4741-A76E-B5AD9D09747A}" srcOrd="0" destOrd="0" presId="urn:microsoft.com/office/officeart/2005/8/layout/orgChart1"/>
    <dgm:cxn modelId="{086F6EF4-36B6-4FF3-9302-13C4743B7077}" type="presParOf" srcId="{F549216F-1372-4678-BE91-CC7AFDA1A816}" destId="{3D409589-AF97-4B9E-A487-4FC8F24E0A39}" srcOrd="1" destOrd="0" presId="urn:microsoft.com/office/officeart/2005/8/layout/orgChart1"/>
    <dgm:cxn modelId="{2092539C-1625-44F8-82C9-A7A44B2AB1EF}" type="presParOf" srcId="{3D409589-AF97-4B9E-A487-4FC8F24E0A39}" destId="{CD8A90D1-8D9B-4838-BE26-4A4C7824EAB0}" srcOrd="0" destOrd="0" presId="urn:microsoft.com/office/officeart/2005/8/layout/orgChart1"/>
    <dgm:cxn modelId="{33F30F61-CB6F-4CDE-9C8F-3F6AAFD3C57A}" type="presParOf" srcId="{CD8A90D1-8D9B-4838-BE26-4A4C7824EAB0}" destId="{11ADD325-26FA-4BCB-8626-FC55C5A7B8C4}" srcOrd="0" destOrd="0" presId="urn:microsoft.com/office/officeart/2005/8/layout/orgChart1"/>
    <dgm:cxn modelId="{7CB893C8-ACE5-48F6-97E6-2489F13B542A}" type="presParOf" srcId="{CD8A90D1-8D9B-4838-BE26-4A4C7824EAB0}" destId="{68182578-D002-4D76-915F-DAB570211043}" srcOrd="1" destOrd="0" presId="urn:microsoft.com/office/officeart/2005/8/layout/orgChart1"/>
    <dgm:cxn modelId="{3ED278EB-1530-49B7-81D3-62115903AA09}" type="presParOf" srcId="{3D409589-AF97-4B9E-A487-4FC8F24E0A39}" destId="{F02307C5-B2A7-4695-9B91-A2D2352A9D4D}" srcOrd="1" destOrd="0" presId="urn:microsoft.com/office/officeart/2005/8/layout/orgChart1"/>
    <dgm:cxn modelId="{0B4C841D-6DDE-417F-85AF-DE0AD9CFB631}" type="presParOf" srcId="{3D409589-AF97-4B9E-A487-4FC8F24E0A39}" destId="{92F35445-CCF4-4F32-8EC3-2D673CC96728}" srcOrd="2" destOrd="0" presId="urn:microsoft.com/office/officeart/2005/8/layout/orgChart1"/>
    <dgm:cxn modelId="{9C84F3CC-EFB6-4E03-8D43-4A81C97D97A3}" type="presParOf" srcId="{F549216F-1372-4678-BE91-CC7AFDA1A816}" destId="{7A60F9FC-1D51-4E0F-AD53-0AC7BCDAF886}" srcOrd="2" destOrd="0" presId="urn:microsoft.com/office/officeart/2005/8/layout/orgChart1"/>
    <dgm:cxn modelId="{1B91AF36-617D-41F6-8C15-8D48ED3E8FAD}" type="presParOf" srcId="{F549216F-1372-4678-BE91-CC7AFDA1A816}" destId="{F59AC624-6516-4F46-BD53-F93A7B0FAA69}" srcOrd="3" destOrd="0" presId="urn:microsoft.com/office/officeart/2005/8/layout/orgChart1"/>
    <dgm:cxn modelId="{6971B6AC-79BA-4B40-98C5-F44C09A009B1}" type="presParOf" srcId="{F59AC624-6516-4F46-BD53-F93A7B0FAA69}" destId="{75809635-E4AE-43F3-B88D-E5DA7B178E6D}" srcOrd="0" destOrd="0" presId="urn:microsoft.com/office/officeart/2005/8/layout/orgChart1"/>
    <dgm:cxn modelId="{CC03148E-6A2C-4C3D-9C17-6A88BA3D4C11}" type="presParOf" srcId="{75809635-E4AE-43F3-B88D-E5DA7B178E6D}" destId="{1FA52C11-2A5F-46FE-A8EF-BFD56BB6A778}" srcOrd="0" destOrd="0" presId="urn:microsoft.com/office/officeart/2005/8/layout/orgChart1"/>
    <dgm:cxn modelId="{5A020BAD-79A7-486A-9AC6-5593A7A52821}" type="presParOf" srcId="{75809635-E4AE-43F3-B88D-E5DA7B178E6D}" destId="{8FC596D9-BD5E-455A-ACD9-327685B87BE4}" srcOrd="1" destOrd="0" presId="urn:microsoft.com/office/officeart/2005/8/layout/orgChart1"/>
    <dgm:cxn modelId="{F1398002-C69F-4F59-AF3D-B39F37DE5F34}" type="presParOf" srcId="{F59AC624-6516-4F46-BD53-F93A7B0FAA69}" destId="{0CC83920-454B-4BC9-A35F-F0E8681F7456}" srcOrd="1" destOrd="0" presId="urn:microsoft.com/office/officeart/2005/8/layout/orgChart1"/>
    <dgm:cxn modelId="{E0AECBB4-41B2-4F39-9C65-329822A02E7A}" type="presParOf" srcId="{F59AC624-6516-4F46-BD53-F93A7B0FAA69}" destId="{79EA89C6-12EA-4195-B671-8332395A634E}" srcOrd="2" destOrd="0" presId="urn:microsoft.com/office/officeart/2005/8/layout/orgChart1"/>
    <dgm:cxn modelId="{2AC14201-8DD2-4057-933A-23F20E3FC1E8}" type="presParOf" srcId="{F549216F-1372-4678-BE91-CC7AFDA1A816}" destId="{F8613048-A3AB-480C-8DE9-9B9D45663200}" srcOrd="4" destOrd="0" presId="urn:microsoft.com/office/officeart/2005/8/layout/orgChart1"/>
    <dgm:cxn modelId="{CF6B3DB1-8B11-4CEA-BCC7-9CBFAB9A7DDB}" type="presParOf" srcId="{F549216F-1372-4678-BE91-CC7AFDA1A816}" destId="{1C67F1E9-0273-44A1-ACBE-9D915BF88DFE}" srcOrd="5" destOrd="0" presId="urn:microsoft.com/office/officeart/2005/8/layout/orgChart1"/>
    <dgm:cxn modelId="{3948F2AA-BA57-4FAC-926B-05AC98D9B9BF}" type="presParOf" srcId="{1C67F1E9-0273-44A1-ACBE-9D915BF88DFE}" destId="{B26F5967-CBF0-43D6-87F1-0BCC1B3774AF}" srcOrd="0" destOrd="0" presId="urn:microsoft.com/office/officeart/2005/8/layout/orgChart1"/>
    <dgm:cxn modelId="{F4F7B19A-3F5F-433B-BB82-EDA2CF6E9224}" type="presParOf" srcId="{B26F5967-CBF0-43D6-87F1-0BCC1B3774AF}" destId="{7DBD7B7E-989B-46AC-A647-078F9527B074}" srcOrd="0" destOrd="0" presId="urn:microsoft.com/office/officeart/2005/8/layout/orgChart1"/>
    <dgm:cxn modelId="{D06E895A-1A55-4BD3-9513-E0E4E2EC4C5C}" type="presParOf" srcId="{B26F5967-CBF0-43D6-87F1-0BCC1B3774AF}" destId="{EC799365-7FDC-4E85-B1C5-44A3C134C49A}" srcOrd="1" destOrd="0" presId="urn:microsoft.com/office/officeart/2005/8/layout/orgChart1"/>
    <dgm:cxn modelId="{38B96C83-CFB9-4FC8-967D-DE840C42203A}" type="presParOf" srcId="{1C67F1E9-0273-44A1-ACBE-9D915BF88DFE}" destId="{5B2CB3E0-44AB-4746-B5A7-5EFECE5E6961}" srcOrd="1" destOrd="0" presId="urn:microsoft.com/office/officeart/2005/8/layout/orgChart1"/>
    <dgm:cxn modelId="{C2EE66BA-916C-42DF-B65B-E1E36E6305F2}" type="presParOf" srcId="{1C67F1E9-0273-44A1-ACBE-9D915BF88DFE}" destId="{A2D27685-88F5-4F00-8F42-3B78EA8BC811}" srcOrd="2" destOrd="0" presId="urn:microsoft.com/office/officeart/2005/8/layout/orgChart1"/>
    <dgm:cxn modelId="{572C8765-0BCB-46BE-84A2-0CE580208944}" type="presParOf" srcId="{8D1BA3DD-7A37-489F-976C-3B7A3E4FABAB}" destId="{CEC6D55B-706F-4B87-949C-B85471CB3E21}" srcOrd="2" destOrd="0" presId="urn:microsoft.com/office/officeart/2005/8/layout/orgChart1"/>
    <dgm:cxn modelId="{23C12D76-6603-4514-98EE-09DC374612AC}" type="presParOf" srcId="{02023335-2FC3-420D-AA7F-A17F9A5E24DD}" destId="{D16BA2DC-BC27-4406-AE9D-EA142C3916EF}" srcOrd="2" destOrd="0" presId="urn:microsoft.com/office/officeart/2005/8/layout/orgChart1"/>
    <dgm:cxn modelId="{209DDD7E-4F82-4ED5-8443-C39E9C699A2D}" type="presParOf" srcId="{02023335-2FC3-420D-AA7F-A17F9A5E24DD}" destId="{1BED5E8C-AF9D-4C14-BB3A-B26B6AD84A5A}" srcOrd="3" destOrd="0" presId="urn:microsoft.com/office/officeart/2005/8/layout/orgChart1"/>
    <dgm:cxn modelId="{9335763B-F679-4F90-9B95-7865A7F0811C}" type="presParOf" srcId="{1BED5E8C-AF9D-4C14-BB3A-B26B6AD84A5A}" destId="{1EB56132-A792-405B-AFAD-25B1F743984C}" srcOrd="0" destOrd="0" presId="urn:microsoft.com/office/officeart/2005/8/layout/orgChart1"/>
    <dgm:cxn modelId="{F583268D-E3CB-4D02-8F4B-FF1FC749FC83}" type="presParOf" srcId="{1EB56132-A792-405B-AFAD-25B1F743984C}" destId="{B6D108D1-D24A-4354-AA7E-4A2AA3DC14DE}" srcOrd="0" destOrd="0" presId="urn:microsoft.com/office/officeart/2005/8/layout/orgChart1"/>
    <dgm:cxn modelId="{D08EA6BC-FE4E-499C-9ECB-45A86736E524}" type="presParOf" srcId="{1EB56132-A792-405B-AFAD-25B1F743984C}" destId="{09733586-453A-4229-8B42-102D33C48BD4}" srcOrd="1" destOrd="0" presId="urn:microsoft.com/office/officeart/2005/8/layout/orgChart1"/>
    <dgm:cxn modelId="{32CC8EBB-DC7A-4D53-8576-D5FD6BA0C327}" type="presParOf" srcId="{1BED5E8C-AF9D-4C14-BB3A-B26B6AD84A5A}" destId="{CC705616-DCCF-43EB-989A-4E67D23D4584}" srcOrd="1" destOrd="0" presId="urn:microsoft.com/office/officeart/2005/8/layout/orgChart1"/>
    <dgm:cxn modelId="{F9AE02C5-D354-4163-98DF-4387892EB790}" type="presParOf" srcId="{1BED5E8C-AF9D-4C14-BB3A-B26B6AD84A5A}" destId="{B358664C-AEE3-4EA5-98A9-BAD34B325024}" srcOrd="2" destOrd="0" presId="urn:microsoft.com/office/officeart/2005/8/layout/orgChart1"/>
    <dgm:cxn modelId="{868FCAE5-4B21-499B-B998-6A0C29A1F6E2}" type="presParOf" srcId="{02023335-2FC3-420D-AA7F-A17F9A5E24DD}" destId="{E4A9F63C-27B1-4550-923F-B83BE1390FE4}" srcOrd="4" destOrd="0" presId="urn:microsoft.com/office/officeart/2005/8/layout/orgChart1"/>
    <dgm:cxn modelId="{B23F5D3E-746E-46AF-9984-025C2F885F57}" type="presParOf" srcId="{02023335-2FC3-420D-AA7F-A17F9A5E24DD}" destId="{EB84B38B-AE2A-4FD5-958A-63420DA028CC}" srcOrd="5" destOrd="0" presId="urn:microsoft.com/office/officeart/2005/8/layout/orgChart1"/>
    <dgm:cxn modelId="{310EFA8E-9033-4DCA-B4F3-8DE3E4AA0D2F}" type="presParOf" srcId="{EB84B38B-AE2A-4FD5-958A-63420DA028CC}" destId="{5E12A757-D89A-485A-954C-3A8160BBCCB7}" srcOrd="0" destOrd="0" presId="urn:microsoft.com/office/officeart/2005/8/layout/orgChart1"/>
    <dgm:cxn modelId="{8C74312D-B003-4C8B-BD9E-AD4495B8B321}" type="presParOf" srcId="{5E12A757-D89A-485A-954C-3A8160BBCCB7}" destId="{279B7D2E-B82F-47CB-929B-E43C9909E765}" srcOrd="0" destOrd="0" presId="urn:microsoft.com/office/officeart/2005/8/layout/orgChart1"/>
    <dgm:cxn modelId="{3084DED6-3071-44DA-8434-3DC067D5B48E}" type="presParOf" srcId="{5E12A757-D89A-485A-954C-3A8160BBCCB7}" destId="{C463139A-E67D-4846-8EBF-716A1B787193}" srcOrd="1" destOrd="0" presId="urn:microsoft.com/office/officeart/2005/8/layout/orgChart1"/>
    <dgm:cxn modelId="{2A07CFAC-79A9-4D28-8FF1-ED187A5C7EE4}" type="presParOf" srcId="{EB84B38B-AE2A-4FD5-958A-63420DA028CC}" destId="{77215075-A59F-4205-90DC-FAD0576B1F77}" srcOrd="1" destOrd="0" presId="urn:microsoft.com/office/officeart/2005/8/layout/orgChart1"/>
    <dgm:cxn modelId="{B468848B-F14C-42D5-B68C-2EC1667300D5}" type="presParOf" srcId="{77215075-A59F-4205-90DC-FAD0576B1F77}" destId="{73E12788-5765-48BE-AD06-3C66A66F1596}" srcOrd="0" destOrd="0" presId="urn:microsoft.com/office/officeart/2005/8/layout/orgChart1"/>
    <dgm:cxn modelId="{50F90F00-0E5F-4A4C-BB72-7F060D6D9C4B}" type="presParOf" srcId="{77215075-A59F-4205-90DC-FAD0576B1F77}" destId="{4DC918EC-3626-4A64-8554-1E1C86E0AE38}" srcOrd="1" destOrd="0" presId="urn:microsoft.com/office/officeart/2005/8/layout/orgChart1"/>
    <dgm:cxn modelId="{248E3771-2C40-4557-A70B-8C6E5251FF6B}" type="presParOf" srcId="{4DC918EC-3626-4A64-8554-1E1C86E0AE38}" destId="{3C4EC762-4BBA-4E5A-9476-CCB26D6F95CD}" srcOrd="0" destOrd="0" presId="urn:microsoft.com/office/officeart/2005/8/layout/orgChart1"/>
    <dgm:cxn modelId="{B659F493-E9EB-4BE9-BF5B-C9CB398424BB}" type="presParOf" srcId="{3C4EC762-4BBA-4E5A-9476-CCB26D6F95CD}" destId="{83A662B4-76D3-412A-9A0F-DAF9FE31E2F8}" srcOrd="0" destOrd="0" presId="urn:microsoft.com/office/officeart/2005/8/layout/orgChart1"/>
    <dgm:cxn modelId="{8F1801C1-D714-4F4C-93F0-FF5B987FEBFD}" type="presParOf" srcId="{3C4EC762-4BBA-4E5A-9476-CCB26D6F95CD}" destId="{F8BD7575-587E-43EC-9745-B3E36B1BA5A7}" srcOrd="1" destOrd="0" presId="urn:microsoft.com/office/officeart/2005/8/layout/orgChart1"/>
    <dgm:cxn modelId="{8B8F75B4-F36A-40D0-B1E2-2ADD939C35B3}" type="presParOf" srcId="{4DC918EC-3626-4A64-8554-1E1C86E0AE38}" destId="{DB4BFDF0-1C80-4BA9-B664-1824422FA176}" srcOrd="1" destOrd="0" presId="urn:microsoft.com/office/officeart/2005/8/layout/orgChart1"/>
    <dgm:cxn modelId="{498E4950-757F-4BEC-8648-EA98E8691311}" type="presParOf" srcId="{4DC918EC-3626-4A64-8554-1E1C86E0AE38}" destId="{49B62252-A9F3-4CC3-A695-49D57C050869}" srcOrd="2" destOrd="0" presId="urn:microsoft.com/office/officeart/2005/8/layout/orgChart1"/>
    <dgm:cxn modelId="{B401E2F9-02AC-4EAF-A387-855008B0E057}" type="presParOf" srcId="{77215075-A59F-4205-90DC-FAD0576B1F77}" destId="{EAC1E91A-6914-4C45-AA41-A0D464B487BF}" srcOrd="2" destOrd="0" presId="urn:microsoft.com/office/officeart/2005/8/layout/orgChart1"/>
    <dgm:cxn modelId="{DC627ED4-AFBB-444F-A01E-55C3BF695693}" type="presParOf" srcId="{77215075-A59F-4205-90DC-FAD0576B1F77}" destId="{5CC98DF3-6D55-4D3E-8421-DB68284F090F}" srcOrd="3" destOrd="0" presId="urn:microsoft.com/office/officeart/2005/8/layout/orgChart1"/>
    <dgm:cxn modelId="{2D010C34-CA2C-4967-832B-0FF8D233E118}" type="presParOf" srcId="{5CC98DF3-6D55-4D3E-8421-DB68284F090F}" destId="{6E911E66-5BCB-47C3-B6EC-3C524B4A9652}" srcOrd="0" destOrd="0" presId="urn:microsoft.com/office/officeart/2005/8/layout/orgChart1"/>
    <dgm:cxn modelId="{C0EE5300-B094-437B-BB4E-9F2B550E5574}" type="presParOf" srcId="{6E911E66-5BCB-47C3-B6EC-3C524B4A9652}" destId="{CEFD8804-7B67-46AD-98CB-CB2DCC8ACAD5}" srcOrd="0" destOrd="0" presId="urn:microsoft.com/office/officeart/2005/8/layout/orgChart1"/>
    <dgm:cxn modelId="{91507734-E6A9-4300-9923-D9006C6D168B}" type="presParOf" srcId="{6E911E66-5BCB-47C3-B6EC-3C524B4A9652}" destId="{0E85873A-778F-4EE6-B7F1-7AEB62191A2F}" srcOrd="1" destOrd="0" presId="urn:microsoft.com/office/officeart/2005/8/layout/orgChart1"/>
    <dgm:cxn modelId="{F2015F64-87B2-4C9E-997E-4FEDE308250A}" type="presParOf" srcId="{5CC98DF3-6D55-4D3E-8421-DB68284F090F}" destId="{A850B6D0-C1A7-47E5-AEC5-53FE4D6477DF}" srcOrd="1" destOrd="0" presId="urn:microsoft.com/office/officeart/2005/8/layout/orgChart1"/>
    <dgm:cxn modelId="{828915C0-5DD8-4F4E-8046-776638F15730}" type="presParOf" srcId="{5CC98DF3-6D55-4D3E-8421-DB68284F090F}" destId="{8BF798A9-D13B-4BCB-9BB8-643D9112E6AB}" srcOrd="2" destOrd="0" presId="urn:microsoft.com/office/officeart/2005/8/layout/orgChart1"/>
    <dgm:cxn modelId="{7ED55C74-CBA3-484A-8856-045F4330C787}" type="presParOf" srcId="{77215075-A59F-4205-90DC-FAD0576B1F77}" destId="{FB0F42C8-7C45-46CD-944C-782C8735D600}" srcOrd="4" destOrd="0" presId="urn:microsoft.com/office/officeart/2005/8/layout/orgChart1"/>
    <dgm:cxn modelId="{16D81275-CBCA-4A6A-A85E-445500307EDA}" type="presParOf" srcId="{77215075-A59F-4205-90DC-FAD0576B1F77}" destId="{5A9F12EC-3F79-43E8-B319-8A4F23433492}" srcOrd="5" destOrd="0" presId="urn:microsoft.com/office/officeart/2005/8/layout/orgChart1"/>
    <dgm:cxn modelId="{D12CD739-18B5-45D4-9046-7C339A236782}" type="presParOf" srcId="{5A9F12EC-3F79-43E8-B319-8A4F23433492}" destId="{F1930CFF-913F-4F96-B3BE-2994B2839AD6}" srcOrd="0" destOrd="0" presId="urn:microsoft.com/office/officeart/2005/8/layout/orgChart1"/>
    <dgm:cxn modelId="{58D148AA-A017-4924-BA1E-ABF39FEB35AB}" type="presParOf" srcId="{F1930CFF-913F-4F96-B3BE-2994B2839AD6}" destId="{9DD778D9-3817-4CD4-AE8E-496CFA441897}" srcOrd="0" destOrd="0" presId="urn:microsoft.com/office/officeart/2005/8/layout/orgChart1"/>
    <dgm:cxn modelId="{D5BE0303-B917-4A2F-AE7C-E04342F73ED5}" type="presParOf" srcId="{F1930CFF-913F-4F96-B3BE-2994B2839AD6}" destId="{56F2B2DB-E37A-43B5-9848-36BB2BDD4217}" srcOrd="1" destOrd="0" presId="urn:microsoft.com/office/officeart/2005/8/layout/orgChart1"/>
    <dgm:cxn modelId="{1B4CD14A-2775-48F8-8993-D9B5D2EE6C5E}" type="presParOf" srcId="{5A9F12EC-3F79-43E8-B319-8A4F23433492}" destId="{55D1776B-8336-4F50-AB74-8303B26ADFD9}" srcOrd="1" destOrd="0" presId="urn:microsoft.com/office/officeart/2005/8/layout/orgChart1"/>
    <dgm:cxn modelId="{4B56668F-4C1A-4F90-9A17-6FBD7AECF8FD}" type="presParOf" srcId="{5A9F12EC-3F79-43E8-B319-8A4F23433492}" destId="{661F683A-36F5-4FB2-86D8-AE42051D7DB4}" srcOrd="2" destOrd="0" presId="urn:microsoft.com/office/officeart/2005/8/layout/orgChart1"/>
    <dgm:cxn modelId="{F2E4250E-8B93-4ADA-B117-2D4045756836}" type="presParOf" srcId="{EB84B38B-AE2A-4FD5-958A-63420DA028CC}" destId="{4A3A73BF-9F38-42E5-B286-59A75F8F9741}" srcOrd="2" destOrd="0" presId="urn:microsoft.com/office/officeart/2005/8/layout/orgChart1"/>
    <dgm:cxn modelId="{639767B1-9259-4212-810B-E0C07260928A}" type="presParOf" srcId="{35E41E31-D8B1-4231-B33D-3FAF78273576}" destId="{B62B82FB-74B4-4255-91A8-23BB8179B7D6}" srcOrd="2" destOrd="0" presId="urn:microsoft.com/office/officeart/2005/8/layout/orgChart1"/>
    <dgm:cxn modelId="{C1CE8FB6-2EE3-43FB-A3F4-BC02AD7DD7D3}" type="presParOf" srcId="{69C2B3FB-62DD-4290-ABAB-5FB3328C38BA}" destId="{B474D73E-506B-48C5-BA37-808223F05C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B934E4-F971-47F7-B4E8-2951978D393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D730EE-2781-4CAE-AD97-9B648B51BA4B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ATDGK1</a:t>
          </a:r>
          <a:endParaRPr lang="en-U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3C6735-69F7-4658-9EE0-2AB510E48FDC}" type="parTrans" cxnId="{89325794-4F40-4449-9DAC-86C4DE691430}">
      <dgm:prSet/>
      <dgm:spPr/>
      <dgm:t>
        <a:bodyPr/>
        <a:lstStyle/>
        <a:p>
          <a:endParaRPr lang="en-US" sz="1400"/>
        </a:p>
      </dgm:t>
    </dgm:pt>
    <dgm:pt modelId="{8DB1CCB0-9026-4008-960A-15450D48B686}" type="sibTrans" cxnId="{89325794-4F40-4449-9DAC-86C4DE691430}">
      <dgm:prSet/>
      <dgm:spPr/>
      <dgm:t>
        <a:bodyPr/>
        <a:lstStyle/>
        <a:p>
          <a:endParaRPr lang="en-US" sz="1400"/>
        </a:p>
      </dgm:t>
    </dgm:pt>
    <dgm:pt modelId="{4FC80443-C889-44FE-9828-6CB89E4B3FFB}">
      <dgm:prSet phldrT="[Text]" custT="1"/>
      <dgm:spPr/>
      <dgm:t>
        <a:bodyPr/>
        <a:lstStyle/>
        <a:p>
          <a:r>
            <a:rPr lang="en-US" sz="1400" dirty="0" smtClean="0"/>
            <a:t>00019</a:t>
          </a:r>
          <a:endParaRPr lang="en-US" sz="1400" dirty="0"/>
        </a:p>
      </dgm:t>
    </dgm:pt>
    <dgm:pt modelId="{1B281846-F5B3-4A89-9CEE-3111C24F82E2}" type="parTrans" cxnId="{8ABA7952-7458-4198-AA2C-2D4D97EBF972}">
      <dgm:prSet/>
      <dgm:spPr/>
      <dgm:t>
        <a:bodyPr/>
        <a:lstStyle/>
        <a:p>
          <a:endParaRPr lang="en-US" sz="1400"/>
        </a:p>
      </dgm:t>
    </dgm:pt>
    <dgm:pt modelId="{A4A07F8A-E6AE-46BD-8E31-1D46EF968428}" type="sibTrans" cxnId="{8ABA7952-7458-4198-AA2C-2D4D97EBF972}">
      <dgm:prSet/>
      <dgm:spPr/>
      <dgm:t>
        <a:bodyPr/>
        <a:lstStyle/>
        <a:p>
          <a:endParaRPr lang="en-US" sz="1400"/>
        </a:p>
      </dgm:t>
    </dgm:pt>
    <dgm:pt modelId="{26232981-BEBF-4E74-A24C-ECAEA260A482}">
      <dgm:prSet phldrT="[Text]" custT="1"/>
      <dgm:spPr>
        <a:gradFill rotWithShape="0">
          <a:gsLst>
            <a:gs pos="33000">
              <a:schemeClr val="accent6">
                <a:lumMod val="75000"/>
              </a:schemeClr>
            </a:gs>
            <a:gs pos="66000">
              <a:schemeClr val="accent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US" sz="1400" b="1" dirty="0" smtClean="0"/>
            <a:t>CV190823</a:t>
          </a:r>
          <a:r>
            <a:rPr lang="en-US" sz="1400" dirty="0" smtClean="0"/>
            <a:t> </a:t>
          </a:r>
          <a:endParaRPr lang="en-US" sz="1400" dirty="0"/>
        </a:p>
      </dgm:t>
    </dgm:pt>
    <dgm:pt modelId="{795692BE-EAF6-4077-8A88-D5E163535E4E}" type="parTrans" cxnId="{82F7EE9A-ED80-4EE2-926B-E6C07DF55D80}">
      <dgm:prSet/>
      <dgm:spPr/>
      <dgm:t>
        <a:bodyPr/>
        <a:lstStyle/>
        <a:p>
          <a:endParaRPr lang="en-US" sz="1400"/>
        </a:p>
      </dgm:t>
    </dgm:pt>
    <dgm:pt modelId="{905FA157-4E0F-489D-9C3A-F6C60FB82B17}" type="sibTrans" cxnId="{82F7EE9A-ED80-4EE2-926B-E6C07DF55D80}">
      <dgm:prSet/>
      <dgm:spPr/>
      <dgm:t>
        <a:bodyPr/>
        <a:lstStyle/>
        <a:p>
          <a:endParaRPr lang="en-US" sz="1400"/>
        </a:p>
      </dgm:t>
    </dgm:pt>
    <dgm:pt modelId="{4AE59440-A180-4B7C-83C4-BEC0571340DB}">
      <dgm:prSet custT="1"/>
      <dgm:spPr>
        <a:solidFill>
          <a:schemeClr val="accent1"/>
        </a:solidFill>
      </dgm:spPr>
      <dgm:t>
        <a:bodyPr/>
        <a:lstStyle/>
        <a:p>
          <a:r>
            <a:rPr lang="it-IT" sz="1400" u="sng" dirty="0" smtClean="0">
              <a:solidFill>
                <a:schemeClr val="bg1"/>
              </a:solidFill>
            </a:rPr>
            <a:t>00019</a:t>
          </a:r>
          <a:endParaRPr lang="en-US" sz="1400" u="sng" dirty="0">
            <a:solidFill>
              <a:schemeClr val="bg1"/>
            </a:solidFill>
          </a:endParaRPr>
        </a:p>
      </dgm:t>
    </dgm:pt>
    <dgm:pt modelId="{89533AD8-80F3-4CD7-B674-0F9F57F404B5}" type="parTrans" cxnId="{E4A19B7A-0E43-4432-9F74-C05D5791FD57}">
      <dgm:prSet/>
      <dgm:spPr/>
      <dgm:t>
        <a:bodyPr/>
        <a:lstStyle/>
        <a:p>
          <a:endParaRPr lang="en-US" sz="1400"/>
        </a:p>
      </dgm:t>
    </dgm:pt>
    <dgm:pt modelId="{83F02FCB-D5DC-4D07-9356-E5C30AF50260}" type="sibTrans" cxnId="{E4A19B7A-0E43-4432-9F74-C05D5791FD57}">
      <dgm:prSet/>
      <dgm:spPr/>
      <dgm:t>
        <a:bodyPr/>
        <a:lstStyle/>
        <a:p>
          <a:endParaRPr lang="en-US" sz="1400"/>
        </a:p>
      </dgm:t>
    </dgm:pt>
    <dgm:pt modelId="{E742E2F9-33A3-4A9B-A331-2BE479F194C5}">
      <dgm:prSet custT="1"/>
      <dgm:spPr>
        <a:solidFill>
          <a:schemeClr val="accent1"/>
        </a:solidFill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00393</a:t>
          </a:r>
          <a:endParaRPr lang="en-US" sz="1400" dirty="0">
            <a:solidFill>
              <a:schemeClr val="bg1"/>
            </a:solidFill>
          </a:endParaRPr>
        </a:p>
      </dgm:t>
    </dgm:pt>
    <dgm:pt modelId="{6EAB090C-DCC3-46AD-A7EC-7D547BFE8152}" type="parTrans" cxnId="{32D73628-6316-4961-B3EB-4517AF63DD9E}">
      <dgm:prSet/>
      <dgm:spPr/>
      <dgm:t>
        <a:bodyPr/>
        <a:lstStyle/>
        <a:p>
          <a:endParaRPr lang="en-US" sz="1400"/>
        </a:p>
      </dgm:t>
    </dgm:pt>
    <dgm:pt modelId="{4AEBCFF1-47DE-40A5-91F0-A6DB6C240913}" type="sibTrans" cxnId="{32D73628-6316-4961-B3EB-4517AF63DD9E}">
      <dgm:prSet/>
      <dgm:spPr/>
      <dgm:t>
        <a:bodyPr/>
        <a:lstStyle/>
        <a:p>
          <a:endParaRPr lang="en-US" sz="1400"/>
        </a:p>
      </dgm:t>
    </dgm:pt>
    <dgm:pt modelId="{DEAF04CA-A843-4643-A893-653ED16B9B24}" type="pres">
      <dgm:prSet presAssocID="{37B934E4-F971-47F7-B4E8-2951978D39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6EF2145-86D2-4A2F-B063-34311F6320CD}" type="pres">
      <dgm:prSet presAssocID="{51D730EE-2781-4CAE-AD97-9B648B51BA4B}" presName="hierRoot1" presStyleCnt="0">
        <dgm:presLayoutVars>
          <dgm:hierBranch val="init"/>
        </dgm:presLayoutVars>
      </dgm:prSet>
      <dgm:spPr/>
    </dgm:pt>
    <dgm:pt modelId="{28C9D1D4-23BA-46D9-B610-E532B948F9BC}" type="pres">
      <dgm:prSet presAssocID="{51D730EE-2781-4CAE-AD97-9B648B51BA4B}" presName="rootComposite1" presStyleCnt="0"/>
      <dgm:spPr/>
    </dgm:pt>
    <dgm:pt modelId="{679EE59F-87D3-4D3D-9F8C-8740CB17F4F3}" type="pres">
      <dgm:prSet presAssocID="{51D730EE-2781-4CAE-AD97-9B648B51BA4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2EF006-3D27-4C40-8BE4-F55EA8A34BF9}" type="pres">
      <dgm:prSet presAssocID="{51D730EE-2781-4CAE-AD97-9B648B51BA4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0C38D2B-8741-4150-9A59-057F63DB0CD6}" type="pres">
      <dgm:prSet presAssocID="{51D730EE-2781-4CAE-AD97-9B648B51BA4B}" presName="hierChild2" presStyleCnt="0"/>
      <dgm:spPr/>
    </dgm:pt>
    <dgm:pt modelId="{133D3FF3-895B-4FC7-A2FA-80C9746AD588}" type="pres">
      <dgm:prSet presAssocID="{1B281846-F5B3-4A89-9CEE-3111C24F82E2}" presName="Name37" presStyleLbl="parChTrans1D2" presStyleIdx="0" presStyleCnt="1"/>
      <dgm:spPr/>
      <dgm:t>
        <a:bodyPr/>
        <a:lstStyle/>
        <a:p>
          <a:endParaRPr lang="en-US"/>
        </a:p>
      </dgm:t>
    </dgm:pt>
    <dgm:pt modelId="{C0BE5DD8-439C-48E2-9785-D22D265A75DE}" type="pres">
      <dgm:prSet presAssocID="{4FC80443-C889-44FE-9828-6CB89E4B3FFB}" presName="hierRoot2" presStyleCnt="0">
        <dgm:presLayoutVars>
          <dgm:hierBranch val="init"/>
        </dgm:presLayoutVars>
      </dgm:prSet>
      <dgm:spPr/>
    </dgm:pt>
    <dgm:pt modelId="{DF5738A1-5412-4E64-96B9-67FD775F907E}" type="pres">
      <dgm:prSet presAssocID="{4FC80443-C889-44FE-9828-6CB89E4B3FFB}" presName="rootComposite" presStyleCnt="0"/>
      <dgm:spPr/>
    </dgm:pt>
    <dgm:pt modelId="{D2D47C21-DAE5-46C1-BEAD-B0F6A7F066D4}" type="pres">
      <dgm:prSet presAssocID="{4FC80443-C889-44FE-9828-6CB89E4B3FFB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BE8AC0-13A5-4A52-B2A6-1BE3E7241E7D}" type="pres">
      <dgm:prSet presAssocID="{4FC80443-C889-44FE-9828-6CB89E4B3FFB}" presName="rootConnector" presStyleLbl="node2" presStyleIdx="0" presStyleCnt="1"/>
      <dgm:spPr/>
      <dgm:t>
        <a:bodyPr/>
        <a:lstStyle/>
        <a:p>
          <a:endParaRPr lang="en-US"/>
        </a:p>
      </dgm:t>
    </dgm:pt>
    <dgm:pt modelId="{DB00D7E2-B110-41E0-84F2-D351722D7285}" type="pres">
      <dgm:prSet presAssocID="{4FC80443-C889-44FE-9828-6CB89E4B3FFB}" presName="hierChild4" presStyleCnt="0"/>
      <dgm:spPr/>
    </dgm:pt>
    <dgm:pt modelId="{9DDDB2DE-7DB6-4E4B-A4AF-81ACD2CD49B5}" type="pres">
      <dgm:prSet presAssocID="{795692BE-EAF6-4077-8A88-D5E163535E4E}" presName="Name37" presStyleLbl="parChTrans1D3" presStyleIdx="0" presStyleCnt="1"/>
      <dgm:spPr/>
      <dgm:t>
        <a:bodyPr/>
        <a:lstStyle/>
        <a:p>
          <a:endParaRPr lang="en-US"/>
        </a:p>
      </dgm:t>
    </dgm:pt>
    <dgm:pt modelId="{C4EE3DBC-094D-4C53-8802-328D075F6084}" type="pres">
      <dgm:prSet presAssocID="{26232981-BEBF-4E74-A24C-ECAEA260A482}" presName="hierRoot2" presStyleCnt="0">
        <dgm:presLayoutVars>
          <dgm:hierBranch val="init"/>
        </dgm:presLayoutVars>
      </dgm:prSet>
      <dgm:spPr/>
    </dgm:pt>
    <dgm:pt modelId="{A1ED7D56-562D-49CB-BD92-D65388A924D0}" type="pres">
      <dgm:prSet presAssocID="{26232981-BEBF-4E74-A24C-ECAEA260A482}" presName="rootComposite" presStyleCnt="0"/>
      <dgm:spPr/>
    </dgm:pt>
    <dgm:pt modelId="{F035DD5D-A401-4486-B336-10A9D9841CCA}" type="pres">
      <dgm:prSet presAssocID="{26232981-BEBF-4E74-A24C-ECAEA260A482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B4A8C2-47F1-4AD7-9847-9F790FDBB312}" type="pres">
      <dgm:prSet presAssocID="{26232981-BEBF-4E74-A24C-ECAEA260A482}" presName="rootConnector" presStyleLbl="node3" presStyleIdx="0" presStyleCnt="1"/>
      <dgm:spPr/>
      <dgm:t>
        <a:bodyPr/>
        <a:lstStyle/>
        <a:p>
          <a:endParaRPr lang="en-US"/>
        </a:p>
      </dgm:t>
    </dgm:pt>
    <dgm:pt modelId="{45C9C384-25CE-45F0-A2BC-18E52A95AA72}" type="pres">
      <dgm:prSet presAssocID="{26232981-BEBF-4E74-A24C-ECAEA260A482}" presName="hierChild4" presStyleCnt="0"/>
      <dgm:spPr/>
    </dgm:pt>
    <dgm:pt modelId="{8443FC60-375A-44A4-8608-3EA420313B80}" type="pres">
      <dgm:prSet presAssocID="{89533AD8-80F3-4CD7-B674-0F9F57F404B5}" presName="Name37" presStyleLbl="parChTrans1D4" presStyleIdx="0" presStyleCnt="2"/>
      <dgm:spPr/>
      <dgm:t>
        <a:bodyPr/>
        <a:lstStyle/>
        <a:p>
          <a:endParaRPr lang="en-US"/>
        </a:p>
      </dgm:t>
    </dgm:pt>
    <dgm:pt modelId="{13A38240-1FA7-427D-93EB-12949E67D736}" type="pres">
      <dgm:prSet presAssocID="{4AE59440-A180-4B7C-83C4-BEC0571340DB}" presName="hierRoot2" presStyleCnt="0">
        <dgm:presLayoutVars>
          <dgm:hierBranch val="init"/>
        </dgm:presLayoutVars>
      </dgm:prSet>
      <dgm:spPr/>
    </dgm:pt>
    <dgm:pt modelId="{76B1FA0C-AF2D-403E-814F-0442706BBB2B}" type="pres">
      <dgm:prSet presAssocID="{4AE59440-A180-4B7C-83C4-BEC0571340DB}" presName="rootComposite" presStyleCnt="0"/>
      <dgm:spPr/>
    </dgm:pt>
    <dgm:pt modelId="{CE4D8EAE-3625-4C65-B795-6B3ECAB96421}" type="pres">
      <dgm:prSet presAssocID="{4AE59440-A180-4B7C-83C4-BEC0571340DB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AA82FF-E61D-4C22-8E92-F7D9C71F5E96}" type="pres">
      <dgm:prSet presAssocID="{4AE59440-A180-4B7C-83C4-BEC0571340DB}" presName="rootConnector" presStyleLbl="node4" presStyleIdx="0" presStyleCnt="2"/>
      <dgm:spPr/>
      <dgm:t>
        <a:bodyPr/>
        <a:lstStyle/>
        <a:p>
          <a:endParaRPr lang="en-US"/>
        </a:p>
      </dgm:t>
    </dgm:pt>
    <dgm:pt modelId="{7EEE641F-5428-45DD-B91F-96130A3E3134}" type="pres">
      <dgm:prSet presAssocID="{4AE59440-A180-4B7C-83C4-BEC0571340DB}" presName="hierChild4" presStyleCnt="0"/>
      <dgm:spPr/>
    </dgm:pt>
    <dgm:pt modelId="{BE93D9BE-841F-435A-806A-8D32E68C8834}" type="pres">
      <dgm:prSet presAssocID="{4AE59440-A180-4B7C-83C4-BEC0571340DB}" presName="hierChild5" presStyleCnt="0"/>
      <dgm:spPr/>
    </dgm:pt>
    <dgm:pt modelId="{49D455B0-F14B-4572-9714-98CC8CDAD58F}" type="pres">
      <dgm:prSet presAssocID="{6EAB090C-DCC3-46AD-A7EC-7D547BFE8152}" presName="Name37" presStyleLbl="parChTrans1D4" presStyleIdx="1" presStyleCnt="2"/>
      <dgm:spPr/>
      <dgm:t>
        <a:bodyPr/>
        <a:lstStyle/>
        <a:p>
          <a:endParaRPr lang="en-US"/>
        </a:p>
      </dgm:t>
    </dgm:pt>
    <dgm:pt modelId="{464D2EFF-C5AE-419A-BED8-8B54BE841761}" type="pres">
      <dgm:prSet presAssocID="{E742E2F9-33A3-4A9B-A331-2BE479F194C5}" presName="hierRoot2" presStyleCnt="0">
        <dgm:presLayoutVars>
          <dgm:hierBranch val="init"/>
        </dgm:presLayoutVars>
      </dgm:prSet>
      <dgm:spPr/>
    </dgm:pt>
    <dgm:pt modelId="{C75787B1-5FB4-4394-9BAB-E1BE8AB74E27}" type="pres">
      <dgm:prSet presAssocID="{E742E2F9-33A3-4A9B-A331-2BE479F194C5}" presName="rootComposite" presStyleCnt="0"/>
      <dgm:spPr/>
    </dgm:pt>
    <dgm:pt modelId="{05B29D64-D749-4443-9A38-D80C5012995F}" type="pres">
      <dgm:prSet presAssocID="{E742E2F9-33A3-4A9B-A331-2BE479F194C5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0445E3-65C1-431C-B629-057FE69459A5}" type="pres">
      <dgm:prSet presAssocID="{E742E2F9-33A3-4A9B-A331-2BE479F194C5}" presName="rootConnector" presStyleLbl="node4" presStyleIdx="1" presStyleCnt="2"/>
      <dgm:spPr/>
      <dgm:t>
        <a:bodyPr/>
        <a:lstStyle/>
        <a:p>
          <a:endParaRPr lang="en-US"/>
        </a:p>
      </dgm:t>
    </dgm:pt>
    <dgm:pt modelId="{434E2C58-59BB-4A2C-91BB-711E09EB92F4}" type="pres">
      <dgm:prSet presAssocID="{E742E2F9-33A3-4A9B-A331-2BE479F194C5}" presName="hierChild4" presStyleCnt="0"/>
      <dgm:spPr/>
    </dgm:pt>
    <dgm:pt modelId="{690BD3D3-A42E-4DC3-8BE7-2D974E139353}" type="pres">
      <dgm:prSet presAssocID="{E742E2F9-33A3-4A9B-A331-2BE479F194C5}" presName="hierChild5" presStyleCnt="0"/>
      <dgm:spPr/>
    </dgm:pt>
    <dgm:pt modelId="{F20BB6AB-813A-4307-88C0-EDB9FD5DA7E3}" type="pres">
      <dgm:prSet presAssocID="{26232981-BEBF-4E74-A24C-ECAEA260A482}" presName="hierChild5" presStyleCnt="0"/>
      <dgm:spPr/>
    </dgm:pt>
    <dgm:pt modelId="{C1A8D35C-84CF-47F0-AE71-858363D9F99D}" type="pres">
      <dgm:prSet presAssocID="{4FC80443-C889-44FE-9828-6CB89E4B3FFB}" presName="hierChild5" presStyleCnt="0"/>
      <dgm:spPr/>
    </dgm:pt>
    <dgm:pt modelId="{A43A8532-8A3D-4AAA-88C3-CD18075F4939}" type="pres">
      <dgm:prSet presAssocID="{51D730EE-2781-4CAE-AD97-9B648B51BA4B}" presName="hierChild3" presStyleCnt="0"/>
      <dgm:spPr/>
    </dgm:pt>
  </dgm:ptLst>
  <dgm:cxnLst>
    <dgm:cxn modelId="{80922A7B-3376-4AFD-A744-0FC48C425BC2}" type="presOf" srcId="{51D730EE-2781-4CAE-AD97-9B648B51BA4B}" destId="{052EF006-3D27-4C40-8BE4-F55EA8A34BF9}" srcOrd="1" destOrd="0" presId="urn:microsoft.com/office/officeart/2005/8/layout/orgChart1"/>
    <dgm:cxn modelId="{FF2F2F18-B1DB-4F76-9EA3-778788CCD3F0}" type="presOf" srcId="{26232981-BEBF-4E74-A24C-ECAEA260A482}" destId="{F035DD5D-A401-4486-B336-10A9D9841CCA}" srcOrd="0" destOrd="0" presId="urn:microsoft.com/office/officeart/2005/8/layout/orgChart1"/>
    <dgm:cxn modelId="{89325794-4F40-4449-9DAC-86C4DE691430}" srcId="{37B934E4-F971-47F7-B4E8-2951978D393E}" destId="{51D730EE-2781-4CAE-AD97-9B648B51BA4B}" srcOrd="0" destOrd="0" parTransId="{F13C6735-69F7-4658-9EE0-2AB510E48FDC}" sibTransId="{8DB1CCB0-9026-4008-960A-15450D48B686}"/>
    <dgm:cxn modelId="{32D73628-6316-4961-B3EB-4517AF63DD9E}" srcId="{26232981-BEBF-4E74-A24C-ECAEA260A482}" destId="{E742E2F9-33A3-4A9B-A331-2BE479F194C5}" srcOrd="1" destOrd="0" parTransId="{6EAB090C-DCC3-46AD-A7EC-7D547BFE8152}" sibTransId="{4AEBCFF1-47DE-40A5-91F0-A6DB6C240913}"/>
    <dgm:cxn modelId="{8ABA7952-7458-4198-AA2C-2D4D97EBF972}" srcId="{51D730EE-2781-4CAE-AD97-9B648B51BA4B}" destId="{4FC80443-C889-44FE-9828-6CB89E4B3FFB}" srcOrd="0" destOrd="0" parTransId="{1B281846-F5B3-4A89-9CEE-3111C24F82E2}" sibTransId="{A4A07F8A-E6AE-46BD-8E31-1D46EF968428}"/>
    <dgm:cxn modelId="{DAE7E33A-A208-4FFC-A669-6F9E9C482686}" type="presOf" srcId="{37B934E4-F971-47F7-B4E8-2951978D393E}" destId="{DEAF04CA-A843-4643-A893-653ED16B9B24}" srcOrd="0" destOrd="0" presId="urn:microsoft.com/office/officeart/2005/8/layout/orgChart1"/>
    <dgm:cxn modelId="{E4A19B7A-0E43-4432-9F74-C05D5791FD57}" srcId="{26232981-BEBF-4E74-A24C-ECAEA260A482}" destId="{4AE59440-A180-4B7C-83C4-BEC0571340DB}" srcOrd="0" destOrd="0" parTransId="{89533AD8-80F3-4CD7-B674-0F9F57F404B5}" sibTransId="{83F02FCB-D5DC-4D07-9356-E5C30AF50260}"/>
    <dgm:cxn modelId="{29F16C22-5162-4533-B159-E02713F4B651}" type="presOf" srcId="{4AE59440-A180-4B7C-83C4-BEC0571340DB}" destId="{CE4D8EAE-3625-4C65-B795-6B3ECAB96421}" srcOrd="0" destOrd="0" presId="urn:microsoft.com/office/officeart/2005/8/layout/orgChart1"/>
    <dgm:cxn modelId="{D398736A-12E2-45D4-A47F-F422A8D10690}" type="presOf" srcId="{4AE59440-A180-4B7C-83C4-BEC0571340DB}" destId="{2BAA82FF-E61D-4C22-8E92-F7D9C71F5E96}" srcOrd="1" destOrd="0" presId="urn:microsoft.com/office/officeart/2005/8/layout/orgChart1"/>
    <dgm:cxn modelId="{FDEBB9CD-1647-4304-B0FC-3500D85A861C}" type="presOf" srcId="{6EAB090C-DCC3-46AD-A7EC-7D547BFE8152}" destId="{49D455B0-F14B-4572-9714-98CC8CDAD58F}" srcOrd="0" destOrd="0" presId="urn:microsoft.com/office/officeart/2005/8/layout/orgChart1"/>
    <dgm:cxn modelId="{31C5C9DB-12EF-4129-8BEC-14E16DF211D9}" type="presOf" srcId="{4FC80443-C889-44FE-9828-6CB89E4B3FFB}" destId="{C2BE8AC0-13A5-4A52-B2A6-1BE3E7241E7D}" srcOrd="1" destOrd="0" presId="urn:microsoft.com/office/officeart/2005/8/layout/orgChart1"/>
    <dgm:cxn modelId="{3D31384B-7413-4144-A438-2AF61B5F26ED}" type="presOf" srcId="{89533AD8-80F3-4CD7-B674-0F9F57F404B5}" destId="{8443FC60-375A-44A4-8608-3EA420313B80}" srcOrd="0" destOrd="0" presId="urn:microsoft.com/office/officeart/2005/8/layout/orgChart1"/>
    <dgm:cxn modelId="{8F3C4C15-C138-418C-933C-7ADBD35B334B}" type="presOf" srcId="{51D730EE-2781-4CAE-AD97-9B648B51BA4B}" destId="{679EE59F-87D3-4D3D-9F8C-8740CB17F4F3}" srcOrd="0" destOrd="0" presId="urn:microsoft.com/office/officeart/2005/8/layout/orgChart1"/>
    <dgm:cxn modelId="{A7C21A9C-2D22-4760-80A0-36159E4CF80A}" type="presOf" srcId="{E742E2F9-33A3-4A9B-A331-2BE479F194C5}" destId="{05B29D64-D749-4443-9A38-D80C5012995F}" srcOrd="0" destOrd="0" presId="urn:microsoft.com/office/officeart/2005/8/layout/orgChart1"/>
    <dgm:cxn modelId="{28A84741-83F5-4E8E-8548-513866B40109}" type="presOf" srcId="{1B281846-F5B3-4A89-9CEE-3111C24F82E2}" destId="{133D3FF3-895B-4FC7-A2FA-80C9746AD588}" srcOrd="0" destOrd="0" presId="urn:microsoft.com/office/officeart/2005/8/layout/orgChart1"/>
    <dgm:cxn modelId="{A96F55C1-3D5D-41E6-B728-EB8193B91878}" type="presOf" srcId="{26232981-BEBF-4E74-A24C-ECAEA260A482}" destId="{7BB4A8C2-47F1-4AD7-9847-9F790FDBB312}" srcOrd="1" destOrd="0" presId="urn:microsoft.com/office/officeart/2005/8/layout/orgChart1"/>
    <dgm:cxn modelId="{253DA42F-F595-4307-804F-93DCFCE9AB74}" type="presOf" srcId="{4FC80443-C889-44FE-9828-6CB89E4B3FFB}" destId="{D2D47C21-DAE5-46C1-BEAD-B0F6A7F066D4}" srcOrd="0" destOrd="0" presId="urn:microsoft.com/office/officeart/2005/8/layout/orgChart1"/>
    <dgm:cxn modelId="{18F695C7-DD6D-489B-A6C7-C78A72AA44F9}" type="presOf" srcId="{795692BE-EAF6-4077-8A88-D5E163535E4E}" destId="{9DDDB2DE-7DB6-4E4B-A4AF-81ACD2CD49B5}" srcOrd="0" destOrd="0" presId="urn:microsoft.com/office/officeart/2005/8/layout/orgChart1"/>
    <dgm:cxn modelId="{0BA24141-5B0B-4D57-ABD9-552E0F90C494}" type="presOf" srcId="{E742E2F9-33A3-4A9B-A331-2BE479F194C5}" destId="{AE0445E3-65C1-431C-B629-057FE69459A5}" srcOrd="1" destOrd="0" presId="urn:microsoft.com/office/officeart/2005/8/layout/orgChart1"/>
    <dgm:cxn modelId="{82F7EE9A-ED80-4EE2-926B-E6C07DF55D80}" srcId="{4FC80443-C889-44FE-9828-6CB89E4B3FFB}" destId="{26232981-BEBF-4E74-A24C-ECAEA260A482}" srcOrd="0" destOrd="0" parTransId="{795692BE-EAF6-4077-8A88-D5E163535E4E}" sibTransId="{905FA157-4E0F-489D-9C3A-F6C60FB82B17}"/>
    <dgm:cxn modelId="{D117D584-615C-42A7-8442-C85F398728DB}" type="presParOf" srcId="{DEAF04CA-A843-4643-A893-653ED16B9B24}" destId="{26EF2145-86D2-4A2F-B063-34311F6320CD}" srcOrd="0" destOrd="0" presId="urn:microsoft.com/office/officeart/2005/8/layout/orgChart1"/>
    <dgm:cxn modelId="{9AD16B23-6750-4321-AB22-4E8F29C42F50}" type="presParOf" srcId="{26EF2145-86D2-4A2F-B063-34311F6320CD}" destId="{28C9D1D4-23BA-46D9-B610-E532B948F9BC}" srcOrd="0" destOrd="0" presId="urn:microsoft.com/office/officeart/2005/8/layout/orgChart1"/>
    <dgm:cxn modelId="{DD17FCEC-382B-4B14-B8D7-25BA632A276A}" type="presParOf" srcId="{28C9D1D4-23BA-46D9-B610-E532B948F9BC}" destId="{679EE59F-87D3-4D3D-9F8C-8740CB17F4F3}" srcOrd="0" destOrd="0" presId="urn:microsoft.com/office/officeart/2005/8/layout/orgChart1"/>
    <dgm:cxn modelId="{AD1D32B0-8EE7-4FC2-95AA-38AA931B824D}" type="presParOf" srcId="{28C9D1D4-23BA-46D9-B610-E532B948F9BC}" destId="{052EF006-3D27-4C40-8BE4-F55EA8A34BF9}" srcOrd="1" destOrd="0" presId="urn:microsoft.com/office/officeart/2005/8/layout/orgChart1"/>
    <dgm:cxn modelId="{D02414A3-9C47-492C-9227-07D4E475DAB3}" type="presParOf" srcId="{26EF2145-86D2-4A2F-B063-34311F6320CD}" destId="{A0C38D2B-8741-4150-9A59-057F63DB0CD6}" srcOrd="1" destOrd="0" presId="urn:microsoft.com/office/officeart/2005/8/layout/orgChart1"/>
    <dgm:cxn modelId="{DEEC9A57-451D-4389-A997-BA5802CAF7AB}" type="presParOf" srcId="{A0C38D2B-8741-4150-9A59-057F63DB0CD6}" destId="{133D3FF3-895B-4FC7-A2FA-80C9746AD588}" srcOrd="0" destOrd="0" presId="urn:microsoft.com/office/officeart/2005/8/layout/orgChart1"/>
    <dgm:cxn modelId="{664D01DC-92C4-46EB-BC60-5B5E5AC4D171}" type="presParOf" srcId="{A0C38D2B-8741-4150-9A59-057F63DB0CD6}" destId="{C0BE5DD8-439C-48E2-9785-D22D265A75DE}" srcOrd="1" destOrd="0" presId="urn:microsoft.com/office/officeart/2005/8/layout/orgChart1"/>
    <dgm:cxn modelId="{D84A40CC-BDE9-4B0E-9142-7A32E8DE7FB7}" type="presParOf" srcId="{C0BE5DD8-439C-48E2-9785-D22D265A75DE}" destId="{DF5738A1-5412-4E64-96B9-67FD775F907E}" srcOrd="0" destOrd="0" presId="urn:microsoft.com/office/officeart/2005/8/layout/orgChart1"/>
    <dgm:cxn modelId="{650E2D78-8973-479D-9AA1-68C9685544F8}" type="presParOf" srcId="{DF5738A1-5412-4E64-96B9-67FD775F907E}" destId="{D2D47C21-DAE5-46C1-BEAD-B0F6A7F066D4}" srcOrd="0" destOrd="0" presId="urn:microsoft.com/office/officeart/2005/8/layout/orgChart1"/>
    <dgm:cxn modelId="{6936DFC4-0D9E-4ABA-BFCC-D9EBBBB71E6D}" type="presParOf" srcId="{DF5738A1-5412-4E64-96B9-67FD775F907E}" destId="{C2BE8AC0-13A5-4A52-B2A6-1BE3E7241E7D}" srcOrd="1" destOrd="0" presId="urn:microsoft.com/office/officeart/2005/8/layout/orgChart1"/>
    <dgm:cxn modelId="{4E42DEBA-F05C-4B1E-ADFE-F8F057E1F546}" type="presParOf" srcId="{C0BE5DD8-439C-48E2-9785-D22D265A75DE}" destId="{DB00D7E2-B110-41E0-84F2-D351722D7285}" srcOrd="1" destOrd="0" presId="urn:microsoft.com/office/officeart/2005/8/layout/orgChart1"/>
    <dgm:cxn modelId="{BD98F84B-8300-41B3-86ED-FF8021FADB3C}" type="presParOf" srcId="{DB00D7E2-B110-41E0-84F2-D351722D7285}" destId="{9DDDB2DE-7DB6-4E4B-A4AF-81ACD2CD49B5}" srcOrd="0" destOrd="0" presId="urn:microsoft.com/office/officeart/2005/8/layout/orgChart1"/>
    <dgm:cxn modelId="{B1D5C65B-0981-4442-A470-6CBE4CFFA054}" type="presParOf" srcId="{DB00D7E2-B110-41E0-84F2-D351722D7285}" destId="{C4EE3DBC-094D-4C53-8802-328D075F6084}" srcOrd="1" destOrd="0" presId="urn:microsoft.com/office/officeart/2005/8/layout/orgChart1"/>
    <dgm:cxn modelId="{EDE98F8A-FB0A-4964-B8A6-1309C61C315F}" type="presParOf" srcId="{C4EE3DBC-094D-4C53-8802-328D075F6084}" destId="{A1ED7D56-562D-49CB-BD92-D65388A924D0}" srcOrd="0" destOrd="0" presId="urn:microsoft.com/office/officeart/2005/8/layout/orgChart1"/>
    <dgm:cxn modelId="{2F3A81E8-2141-4062-94EE-1D0482B768D1}" type="presParOf" srcId="{A1ED7D56-562D-49CB-BD92-D65388A924D0}" destId="{F035DD5D-A401-4486-B336-10A9D9841CCA}" srcOrd="0" destOrd="0" presId="urn:microsoft.com/office/officeart/2005/8/layout/orgChart1"/>
    <dgm:cxn modelId="{8B9E2D39-919B-42E5-84D8-26DDFEB62509}" type="presParOf" srcId="{A1ED7D56-562D-49CB-BD92-D65388A924D0}" destId="{7BB4A8C2-47F1-4AD7-9847-9F790FDBB312}" srcOrd="1" destOrd="0" presId="urn:microsoft.com/office/officeart/2005/8/layout/orgChart1"/>
    <dgm:cxn modelId="{85BC7286-F2F7-4610-BC51-9275957982FB}" type="presParOf" srcId="{C4EE3DBC-094D-4C53-8802-328D075F6084}" destId="{45C9C384-25CE-45F0-A2BC-18E52A95AA72}" srcOrd="1" destOrd="0" presId="urn:microsoft.com/office/officeart/2005/8/layout/orgChart1"/>
    <dgm:cxn modelId="{89923682-7069-4938-A938-F98E417B940D}" type="presParOf" srcId="{45C9C384-25CE-45F0-A2BC-18E52A95AA72}" destId="{8443FC60-375A-44A4-8608-3EA420313B80}" srcOrd="0" destOrd="0" presId="urn:microsoft.com/office/officeart/2005/8/layout/orgChart1"/>
    <dgm:cxn modelId="{A88CC16A-A590-40FC-A269-E79F92E103D2}" type="presParOf" srcId="{45C9C384-25CE-45F0-A2BC-18E52A95AA72}" destId="{13A38240-1FA7-427D-93EB-12949E67D736}" srcOrd="1" destOrd="0" presId="urn:microsoft.com/office/officeart/2005/8/layout/orgChart1"/>
    <dgm:cxn modelId="{6DCF1B41-F6A7-4BC6-B80C-5C6E34C16384}" type="presParOf" srcId="{13A38240-1FA7-427D-93EB-12949E67D736}" destId="{76B1FA0C-AF2D-403E-814F-0442706BBB2B}" srcOrd="0" destOrd="0" presId="urn:microsoft.com/office/officeart/2005/8/layout/orgChart1"/>
    <dgm:cxn modelId="{F8D4ED97-01BF-47D7-B65B-B83F593A70E6}" type="presParOf" srcId="{76B1FA0C-AF2D-403E-814F-0442706BBB2B}" destId="{CE4D8EAE-3625-4C65-B795-6B3ECAB96421}" srcOrd="0" destOrd="0" presId="urn:microsoft.com/office/officeart/2005/8/layout/orgChart1"/>
    <dgm:cxn modelId="{96A752AB-26E1-464B-A71E-6D5483FE718E}" type="presParOf" srcId="{76B1FA0C-AF2D-403E-814F-0442706BBB2B}" destId="{2BAA82FF-E61D-4C22-8E92-F7D9C71F5E96}" srcOrd="1" destOrd="0" presId="urn:microsoft.com/office/officeart/2005/8/layout/orgChart1"/>
    <dgm:cxn modelId="{CC3D1B56-0722-4522-89BB-C8EF08EAB33E}" type="presParOf" srcId="{13A38240-1FA7-427D-93EB-12949E67D736}" destId="{7EEE641F-5428-45DD-B91F-96130A3E3134}" srcOrd="1" destOrd="0" presId="urn:microsoft.com/office/officeart/2005/8/layout/orgChart1"/>
    <dgm:cxn modelId="{89F722FD-D432-4836-8300-D6B8107C5559}" type="presParOf" srcId="{13A38240-1FA7-427D-93EB-12949E67D736}" destId="{BE93D9BE-841F-435A-806A-8D32E68C8834}" srcOrd="2" destOrd="0" presId="urn:microsoft.com/office/officeart/2005/8/layout/orgChart1"/>
    <dgm:cxn modelId="{CE154443-A5D9-4C47-B9B5-539D3CDF2E5D}" type="presParOf" srcId="{45C9C384-25CE-45F0-A2BC-18E52A95AA72}" destId="{49D455B0-F14B-4572-9714-98CC8CDAD58F}" srcOrd="2" destOrd="0" presId="urn:microsoft.com/office/officeart/2005/8/layout/orgChart1"/>
    <dgm:cxn modelId="{4E5FFA3C-63EF-419A-8614-FE3C59DA2C57}" type="presParOf" srcId="{45C9C384-25CE-45F0-A2BC-18E52A95AA72}" destId="{464D2EFF-C5AE-419A-BED8-8B54BE841761}" srcOrd="3" destOrd="0" presId="urn:microsoft.com/office/officeart/2005/8/layout/orgChart1"/>
    <dgm:cxn modelId="{8F9745AE-7D43-4847-B381-7E3626E11998}" type="presParOf" srcId="{464D2EFF-C5AE-419A-BED8-8B54BE841761}" destId="{C75787B1-5FB4-4394-9BAB-E1BE8AB74E27}" srcOrd="0" destOrd="0" presId="urn:microsoft.com/office/officeart/2005/8/layout/orgChart1"/>
    <dgm:cxn modelId="{93B70192-909B-465F-B244-B2E00FF58B6B}" type="presParOf" srcId="{C75787B1-5FB4-4394-9BAB-E1BE8AB74E27}" destId="{05B29D64-D749-4443-9A38-D80C5012995F}" srcOrd="0" destOrd="0" presId="urn:microsoft.com/office/officeart/2005/8/layout/orgChart1"/>
    <dgm:cxn modelId="{12289691-CB3A-4940-BF61-65FDAE04943C}" type="presParOf" srcId="{C75787B1-5FB4-4394-9BAB-E1BE8AB74E27}" destId="{AE0445E3-65C1-431C-B629-057FE69459A5}" srcOrd="1" destOrd="0" presId="urn:microsoft.com/office/officeart/2005/8/layout/orgChart1"/>
    <dgm:cxn modelId="{D607D765-9004-419E-80F5-97656E5159BE}" type="presParOf" srcId="{464D2EFF-C5AE-419A-BED8-8B54BE841761}" destId="{434E2C58-59BB-4A2C-91BB-711E09EB92F4}" srcOrd="1" destOrd="0" presId="urn:microsoft.com/office/officeart/2005/8/layout/orgChart1"/>
    <dgm:cxn modelId="{02312009-423B-4EC7-B81B-AF9A47098E86}" type="presParOf" srcId="{464D2EFF-C5AE-419A-BED8-8B54BE841761}" destId="{690BD3D3-A42E-4DC3-8BE7-2D974E139353}" srcOrd="2" destOrd="0" presId="urn:microsoft.com/office/officeart/2005/8/layout/orgChart1"/>
    <dgm:cxn modelId="{2B105320-D089-4575-BAF4-EFB948D94028}" type="presParOf" srcId="{C4EE3DBC-094D-4C53-8802-328D075F6084}" destId="{F20BB6AB-813A-4307-88C0-EDB9FD5DA7E3}" srcOrd="2" destOrd="0" presId="urn:microsoft.com/office/officeart/2005/8/layout/orgChart1"/>
    <dgm:cxn modelId="{A6A7BE5A-486E-48AE-92F2-6E90675B036B}" type="presParOf" srcId="{C0BE5DD8-439C-48E2-9785-D22D265A75DE}" destId="{C1A8D35C-84CF-47F0-AE71-858363D9F99D}" srcOrd="2" destOrd="0" presId="urn:microsoft.com/office/officeart/2005/8/layout/orgChart1"/>
    <dgm:cxn modelId="{1362C917-183A-4248-8A4F-296DC78AA48F}" type="presParOf" srcId="{26EF2145-86D2-4A2F-B063-34311F6320CD}" destId="{A43A8532-8A3D-4AAA-88C3-CD18075F493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B934E4-F971-47F7-B4E8-2951978D393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D730EE-2781-4CAE-AD97-9B648B51BA4B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SIZ1</a:t>
          </a:r>
          <a:endParaRPr lang="en-U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3C6735-69F7-4658-9EE0-2AB510E48FDC}" type="parTrans" cxnId="{89325794-4F40-4449-9DAC-86C4DE691430}">
      <dgm:prSet/>
      <dgm:spPr/>
      <dgm:t>
        <a:bodyPr/>
        <a:lstStyle/>
        <a:p>
          <a:endParaRPr lang="en-US" sz="1400"/>
        </a:p>
      </dgm:t>
    </dgm:pt>
    <dgm:pt modelId="{8DB1CCB0-9026-4008-960A-15450D48B686}" type="sibTrans" cxnId="{89325794-4F40-4449-9DAC-86C4DE691430}">
      <dgm:prSet/>
      <dgm:spPr/>
      <dgm:t>
        <a:bodyPr/>
        <a:lstStyle/>
        <a:p>
          <a:endParaRPr lang="en-US" sz="1400"/>
        </a:p>
      </dgm:t>
    </dgm:pt>
    <dgm:pt modelId="{4FC80443-C889-44FE-9828-6CB89E4B3FFB}">
      <dgm:prSet phldrT="[Text]" custT="1"/>
      <dgm:spPr/>
      <dgm:t>
        <a:bodyPr/>
        <a:lstStyle/>
        <a:p>
          <a:r>
            <a:rPr lang="en-US" sz="1400" dirty="0" smtClean="0"/>
            <a:t>00171</a:t>
          </a:r>
          <a:endParaRPr lang="en-US" sz="1400" dirty="0"/>
        </a:p>
      </dgm:t>
    </dgm:pt>
    <dgm:pt modelId="{1B281846-F5B3-4A89-9CEE-3111C24F82E2}" type="parTrans" cxnId="{8ABA7952-7458-4198-AA2C-2D4D97EBF972}">
      <dgm:prSet/>
      <dgm:spPr/>
      <dgm:t>
        <a:bodyPr/>
        <a:lstStyle/>
        <a:p>
          <a:endParaRPr lang="en-US" sz="1400"/>
        </a:p>
      </dgm:t>
    </dgm:pt>
    <dgm:pt modelId="{A4A07F8A-E6AE-46BD-8E31-1D46EF968428}" type="sibTrans" cxnId="{8ABA7952-7458-4198-AA2C-2D4D97EBF972}">
      <dgm:prSet/>
      <dgm:spPr/>
      <dgm:t>
        <a:bodyPr/>
        <a:lstStyle/>
        <a:p>
          <a:endParaRPr lang="en-US" sz="1400"/>
        </a:p>
      </dgm:t>
    </dgm:pt>
    <dgm:pt modelId="{26232981-BEBF-4E74-A24C-ECAEA260A482}">
      <dgm:prSet phldrT="[Text]" custT="1"/>
      <dgm:spPr/>
      <dgm:t>
        <a:bodyPr/>
        <a:lstStyle/>
        <a:p>
          <a:r>
            <a:rPr lang="en-US" sz="1400" b="1" dirty="0" smtClean="0"/>
            <a:t>CF810540</a:t>
          </a:r>
          <a:r>
            <a:rPr lang="en-US" sz="1400" dirty="0" smtClean="0"/>
            <a:t> </a:t>
          </a:r>
          <a:endParaRPr lang="en-US" sz="1400" dirty="0"/>
        </a:p>
      </dgm:t>
    </dgm:pt>
    <dgm:pt modelId="{795692BE-EAF6-4077-8A88-D5E163535E4E}" type="parTrans" cxnId="{82F7EE9A-ED80-4EE2-926B-E6C07DF55D80}">
      <dgm:prSet/>
      <dgm:spPr/>
      <dgm:t>
        <a:bodyPr/>
        <a:lstStyle/>
        <a:p>
          <a:endParaRPr lang="en-US" sz="1400"/>
        </a:p>
      </dgm:t>
    </dgm:pt>
    <dgm:pt modelId="{905FA157-4E0F-489D-9C3A-F6C60FB82B17}" type="sibTrans" cxnId="{82F7EE9A-ED80-4EE2-926B-E6C07DF55D80}">
      <dgm:prSet/>
      <dgm:spPr/>
      <dgm:t>
        <a:bodyPr/>
        <a:lstStyle/>
        <a:p>
          <a:endParaRPr lang="en-US" sz="1400"/>
        </a:p>
      </dgm:t>
    </dgm:pt>
    <dgm:pt modelId="{CF45C927-DFC8-43BF-A75C-B68D3A9B73EC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200" b="1" dirty="0" smtClean="0"/>
            <a:t>F5QOTHQ01DH7A0 </a:t>
          </a:r>
          <a:endParaRPr lang="en-US" sz="1200" b="1" dirty="0"/>
        </a:p>
      </dgm:t>
    </dgm:pt>
    <dgm:pt modelId="{00970D99-56A8-4FA3-AD2B-D19FBD1F4EA0}" type="parTrans" cxnId="{0820652C-66AB-49FE-9ADD-53AAD9350718}">
      <dgm:prSet/>
      <dgm:spPr/>
      <dgm:t>
        <a:bodyPr/>
        <a:lstStyle/>
        <a:p>
          <a:endParaRPr lang="en-US" sz="1400"/>
        </a:p>
      </dgm:t>
    </dgm:pt>
    <dgm:pt modelId="{E07556A6-67CB-4D17-9412-2DCB7FEE36CF}" type="sibTrans" cxnId="{0820652C-66AB-49FE-9ADD-53AAD9350718}">
      <dgm:prSet/>
      <dgm:spPr/>
      <dgm:t>
        <a:bodyPr/>
        <a:lstStyle/>
        <a:p>
          <a:endParaRPr lang="en-US" sz="1400"/>
        </a:p>
      </dgm:t>
    </dgm:pt>
    <dgm:pt modelId="{6D2CDF8B-064F-4142-84C4-8C74C06B5F12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02191</a:t>
          </a:r>
          <a:endParaRPr lang="en-US" sz="1400" dirty="0">
            <a:solidFill>
              <a:schemeClr val="bg1"/>
            </a:solidFill>
          </a:endParaRPr>
        </a:p>
      </dgm:t>
    </dgm:pt>
    <dgm:pt modelId="{6ADB97A7-74DC-4441-BCA8-B559F5E2DB52}" type="parTrans" cxnId="{5104454C-D852-4BD9-9EAC-BA2C1DD16897}">
      <dgm:prSet/>
      <dgm:spPr/>
      <dgm:t>
        <a:bodyPr/>
        <a:lstStyle/>
        <a:p>
          <a:endParaRPr lang="en-US" sz="1400"/>
        </a:p>
      </dgm:t>
    </dgm:pt>
    <dgm:pt modelId="{8A034FB1-E928-4F1B-944E-56A22FA7136D}" type="sibTrans" cxnId="{5104454C-D852-4BD9-9EAC-BA2C1DD16897}">
      <dgm:prSet/>
      <dgm:spPr/>
      <dgm:t>
        <a:bodyPr/>
        <a:lstStyle/>
        <a:p>
          <a:endParaRPr lang="en-US" sz="1400"/>
        </a:p>
      </dgm:t>
    </dgm:pt>
    <dgm:pt modelId="{8B4B83C5-31B0-42C7-91B0-F4CFFBBAC3D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400" u="sng" dirty="0" smtClean="0"/>
            <a:t>00717</a:t>
          </a:r>
          <a:endParaRPr lang="en-US" sz="1400" u="sng" dirty="0"/>
        </a:p>
      </dgm:t>
    </dgm:pt>
    <dgm:pt modelId="{C3F9D00F-A96C-412A-8CA3-2F6B12A9ADF4}" type="parTrans" cxnId="{734AB69E-8442-4AD8-BCF4-9643D2E24CB2}">
      <dgm:prSet/>
      <dgm:spPr/>
      <dgm:t>
        <a:bodyPr/>
        <a:lstStyle/>
        <a:p>
          <a:endParaRPr lang="en-US" sz="1400"/>
        </a:p>
      </dgm:t>
    </dgm:pt>
    <dgm:pt modelId="{F298DF62-4AC3-47B6-A78F-66106A83F94B}" type="sibTrans" cxnId="{734AB69E-8442-4AD8-BCF4-9643D2E24CB2}">
      <dgm:prSet/>
      <dgm:spPr/>
      <dgm:t>
        <a:bodyPr/>
        <a:lstStyle/>
        <a:p>
          <a:endParaRPr lang="en-US" sz="1400"/>
        </a:p>
      </dgm:t>
    </dgm:pt>
    <dgm:pt modelId="{8A70368F-DD0C-4CE2-A037-B94D40A55362}" type="pres">
      <dgm:prSet presAssocID="{37B934E4-F971-47F7-B4E8-2951978D39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9C2B3FB-62DD-4290-ABAB-5FB3328C38BA}" type="pres">
      <dgm:prSet presAssocID="{51D730EE-2781-4CAE-AD97-9B648B51BA4B}" presName="hierRoot1" presStyleCnt="0">
        <dgm:presLayoutVars>
          <dgm:hierBranch val="init"/>
        </dgm:presLayoutVars>
      </dgm:prSet>
      <dgm:spPr/>
    </dgm:pt>
    <dgm:pt modelId="{6D86666D-CCFB-4034-B57A-7F631EC9D994}" type="pres">
      <dgm:prSet presAssocID="{51D730EE-2781-4CAE-AD97-9B648B51BA4B}" presName="rootComposite1" presStyleCnt="0"/>
      <dgm:spPr/>
    </dgm:pt>
    <dgm:pt modelId="{7BF086C3-B1A7-44F4-B129-C259432AF181}" type="pres">
      <dgm:prSet presAssocID="{51D730EE-2781-4CAE-AD97-9B648B51BA4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48DC39-4DB3-41FE-A3E3-C63A94E880EE}" type="pres">
      <dgm:prSet presAssocID="{51D730EE-2781-4CAE-AD97-9B648B51BA4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0DD79FA-1CD2-42EC-B06B-43932F39578B}" type="pres">
      <dgm:prSet presAssocID="{51D730EE-2781-4CAE-AD97-9B648B51BA4B}" presName="hierChild2" presStyleCnt="0"/>
      <dgm:spPr/>
    </dgm:pt>
    <dgm:pt modelId="{13733BE3-3A1B-49AF-B373-36C4E92FC96E}" type="pres">
      <dgm:prSet presAssocID="{1B281846-F5B3-4A89-9CEE-3111C24F82E2}" presName="Name37" presStyleLbl="parChTrans1D2" presStyleIdx="0" presStyleCnt="1"/>
      <dgm:spPr/>
      <dgm:t>
        <a:bodyPr/>
        <a:lstStyle/>
        <a:p>
          <a:endParaRPr lang="en-US"/>
        </a:p>
      </dgm:t>
    </dgm:pt>
    <dgm:pt modelId="{35E41E31-D8B1-4231-B33D-3FAF78273576}" type="pres">
      <dgm:prSet presAssocID="{4FC80443-C889-44FE-9828-6CB89E4B3FFB}" presName="hierRoot2" presStyleCnt="0">
        <dgm:presLayoutVars>
          <dgm:hierBranch val="init"/>
        </dgm:presLayoutVars>
      </dgm:prSet>
      <dgm:spPr/>
    </dgm:pt>
    <dgm:pt modelId="{2FCF8DB0-9D61-49A2-A70A-EBC330F4931C}" type="pres">
      <dgm:prSet presAssocID="{4FC80443-C889-44FE-9828-6CB89E4B3FFB}" presName="rootComposite" presStyleCnt="0"/>
      <dgm:spPr/>
    </dgm:pt>
    <dgm:pt modelId="{65D1648C-6447-4AFD-9632-C0082555018B}" type="pres">
      <dgm:prSet presAssocID="{4FC80443-C889-44FE-9828-6CB89E4B3FFB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0BA585-7116-43C7-A49A-7F14A976BE97}" type="pres">
      <dgm:prSet presAssocID="{4FC80443-C889-44FE-9828-6CB89E4B3FFB}" presName="rootConnector" presStyleLbl="node2" presStyleIdx="0" presStyleCnt="1"/>
      <dgm:spPr/>
      <dgm:t>
        <a:bodyPr/>
        <a:lstStyle/>
        <a:p>
          <a:endParaRPr lang="en-US"/>
        </a:p>
      </dgm:t>
    </dgm:pt>
    <dgm:pt modelId="{02023335-2FC3-420D-AA7F-A17F9A5E24DD}" type="pres">
      <dgm:prSet presAssocID="{4FC80443-C889-44FE-9828-6CB89E4B3FFB}" presName="hierChild4" presStyleCnt="0"/>
      <dgm:spPr/>
    </dgm:pt>
    <dgm:pt modelId="{82062825-F185-414E-B409-29C8D42EBDAE}" type="pres">
      <dgm:prSet presAssocID="{00970D99-56A8-4FA3-AD2B-D19FBD1F4EA0}" presName="Name37" presStyleLbl="parChTrans1D3" presStyleIdx="0" presStyleCnt="2"/>
      <dgm:spPr/>
      <dgm:t>
        <a:bodyPr/>
        <a:lstStyle/>
        <a:p>
          <a:endParaRPr lang="en-US"/>
        </a:p>
      </dgm:t>
    </dgm:pt>
    <dgm:pt modelId="{8D1BA3DD-7A37-489F-976C-3B7A3E4FABAB}" type="pres">
      <dgm:prSet presAssocID="{CF45C927-DFC8-43BF-A75C-B68D3A9B73EC}" presName="hierRoot2" presStyleCnt="0">
        <dgm:presLayoutVars>
          <dgm:hierBranch val="init"/>
        </dgm:presLayoutVars>
      </dgm:prSet>
      <dgm:spPr/>
    </dgm:pt>
    <dgm:pt modelId="{EB3AB7E5-7380-4C84-A143-3C100FA36762}" type="pres">
      <dgm:prSet presAssocID="{CF45C927-DFC8-43BF-A75C-B68D3A9B73EC}" presName="rootComposite" presStyleCnt="0"/>
      <dgm:spPr/>
    </dgm:pt>
    <dgm:pt modelId="{05972B68-7147-4AE0-8FCD-43DC38D2ACD6}" type="pres">
      <dgm:prSet presAssocID="{CF45C927-DFC8-43BF-A75C-B68D3A9B73EC}" presName="rootText" presStyleLbl="node3" presStyleIdx="0" presStyleCnt="2" custScaleX="1623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C0C68B-303F-4208-A015-B1439CBE0C59}" type="pres">
      <dgm:prSet presAssocID="{CF45C927-DFC8-43BF-A75C-B68D3A9B73EC}" presName="rootConnector" presStyleLbl="node3" presStyleIdx="0" presStyleCnt="2"/>
      <dgm:spPr/>
      <dgm:t>
        <a:bodyPr/>
        <a:lstStyle/>
        <a:p>
          <a:endParaRPr lang="en-US"/>
        </a:p>
      </dgm:t>
    </dgm:pt>
    <dgm:pt modelId="{F549216F-1372-4678-BE91-CC7AFDA1A816}" type="pres">
      <dgm:prSet presAssocID="{CF45C927-DFC8-43BF-A75C-B68D3A9B73EC}" presName="hierChild4" presStyleCnt="0"/>
      <dgm:spPr/>
    </dgm:pt>
    <dgm:pt modelId="{1C56977C-C31A-4E46-8B44-70FB1CEA2970}" type="pres">
      <dgm:prSet presAssocID="{6ADB97A7-74DC-4441-BCA8-B559F5E2DB52}" presName="Name37" presStyleLbl="parChTrans1D4" presStyleIdx="0" presStyleCnt="2"/>
      <dgm:spPr/>
      <dgm:t>
        <a:bodyPr/>
        <a:lstStyle/>
        <a:p>
          <a:endParaRPr lang="en-US"/>
        </a:p>
      </dgm:t>
    </dgm:pt>
    <dgm:pt modelId="{947C3ADB-4D1B-4EE1-BF21-9C14328C16ED}" type="pres">
      <dgm:prSet presAssocID="{6D2CDF8B-064F-4142-84C4-8C74C06B5F12}" presName="hierRoot2" presStyleCnt="0">
        <dgm:presLayoutVars>
          <dgm:hierBranch val="init"/>
        </dgm:presLayoutVars>
      </dgm:prSet>
      <dgm:spPr/>
    </dgm:pt>
    <dgm:pt modelId="{E281A510-38FD-4AFA-998D-9DE78A827389}" type="pres">
      <dgm:prSet presAssocID="{6D2CDF8B-064F-4142-84C4-8C74C06B5F12}" presName="rootComposite" presStyleCnt="0"/>
      <dgm:spPr/>
    </dgm:pt>
    <dgm:pt modelId="{B93F6FE9-8E73-4130-8C71-852CA13BA5F7}" type="pres">
      <dgm:prSet presAssocID="{6D2CDF8B-064F-4142-84C4-8C74C06B5F12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8DEBCC-69B4-4E91-B7DD-ACA123982BA6}" type="pres">
      <dgm:prSet presAssocID="{6D2CDF8B-064F-4142-84C4-8C74C06B5F12}" presName="rootConnector" presStyleLbl="node4" presStyleIdx="0" presStyleCnt="2"/>
      <dgm:spPr/>
      <dgm:t>
        <a:bodyPr/>
        <a:lstStyle/>
        <a:p>
          <a:endParaRPr lang="en-US"/>
        </a:p>
      </dgm:t>
    </dgm:pt>
    <dgm:pt modelId="{55D136F4-B2FE-497B-919D-0CB7A7A865D5}" type="pres">
      <dgm:prSet presAssocID="{6D2CDF8B-064F-4142-84C4-8C74C06B5F12}" presName="hierChild4" presStyleCnt="0"/>
      <dgm:spPr/>
    </dgm:pt>
    <dgm:pt modelId="{C342744D-A04D-4E31-BFD8-B7FC7A68EE20}" type="pres">
      <dgm:prSet presAssocID="{6D2CDF8B-064F-4142-84C4-8C74C06B5F12}" presName="hierChild5" presStyleCnt="0"/>
      <dgm:spPr/>
    </dgm:pt>
    <dgm:pt modelId="{413B636B-DBD9-4E44-9A3E-7E74A1E909D1}" type="pres">
      <dgm:prSet presAssocID="{C3F9D00F-A96C-412A-8CA3-2F6B12A9ADF4}" presName="Name37" presStyleLbl="parChTrans1D4" presStyleIdx="1" presStyleCnt="2"/>
      <dgm:spPr/>
      <dgm:t>
        <a:bodyPr/>
        <a:lstStyle/>
        <a:p>
          <a:endParaRPr lang="en-US"/>
        </a:p>
      </dgm:t>
    </dgm:pt>
    <dgm:pt modelId="{42016195-F96E-4106-9912-CF4D40419779}" type="pres">
      <dgm:prSet presAssocID="{8B4B83C5-31B0-42C7-91B0-F4CFFBBAC3D5}" presName="hierRoot2" presStyleCnt="0">
        <dgm:presLayoutVars>
          <dgm:hierBranch val="init"/>
        </dgm:presLayoutVars>
      </dgm:prSet>
      <dgm:spPr/>
    </dgm:pt>
    <dgm:pt modelId="{A6F94B4C-934B-4EC5-A261-E1A1EA2803C5}" type="pres">
      <dgm:prSet presAssocID="{8B4B83C5-31B0-42C7-91B0-F4CFFBBAC3D5}" presName="rootComposite" presStyleCnt="0"/>
      <dgm:spPr/>
    </dgm:pt>
    <dgm:pt modelId="{B73B2A34-86FF-409A-8760-5E3CC2E55732}" type="pres">
      <dgm:prSet presAssocID="{8B4B83C5-31B0-42C7-91B0-F4CFFBBAC3D5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EE2E02-3558-460A-947F-0B6776CB5263}" type="pres">
      <dgm:prSet presAssocID="{8B4B83C5-31B0-42C7-91B0-F4CFFBBAC3D5}" presName="rootConnector" presStyleLbl="node4" presStyleIdx="1" presStyleCnt="2"/>
      <dgm:spPr/>
      <dgm:t>
        <a:bodyPr/>
        <a:lstStyle/>
        <a:p>
          <a:endParaRPr lang="en-US"/>
        </a:p>
      </dgm:t>
    </dgm:pt>
    <dgm:pt modelId="{63091CDE-A6AD-4E0C-A73E-93550FDDD938}" type="pres">
      <dgm:prSet presAssocID="{8B4B83C5-31B0-42C7-91B0-F4CFFBBAC3D5}" presName="hierChild4" presStyleCnt="0"/>
      <dgm:spPr/>
    </dgm:pt>
    <dgm:pt modelId="{45FE53C9-FBB8-4F6F-BEA5-39EFFB9F17CA}" type="pres">
      <dgm:prSet presAssocID="{8B4B83C5-31B0-42C7-91B0-F4CFFBBAC3D5}" presName="hierChild5" presStyleCnt="0"/>
      <dgm:spPr/>
    </dgm:pt>
    <dgm:pt modelId="{CEC6D55B-706F-4B87-949C-B85471CB3E21}" type="pres">
      <dgm:prSet presAssocID="{CF45C927-DFC8-43BF-A75C-B68D3A9B73EC}" presName="hierChild5" presStyleCnt="0"/>
      <dgm:spPr/>
    </dgm:pt>
    <dgm:pt modelId="{E4A9F63C-27B1-4550-923F-B83BE1390FE4}" type="pres">
      <dgm:prSet presAssocID="{795692BE-EAF6-4077-8A88-D5E163535E4E}" presName="Name37" presStyleLbl="parChTrans1D3" presStyleIdx="1" presStyleCnt="2"/>
      <dgm:spPr/>
      <dgm:t>
        <a:bodyPr/>
        <a:lstStyle/>
        <a:p>
          <a:endParaRPr lang="en-US"/>
        </a:p>
      </dgm:t>
    </dgm:pt>
    <dgm:pt modelId="{EB84B38B-AE2A-4FD5-958A-63420DA028CC}" type="pres">
      <dgm:prSet presAssocID="{26232981-BEBF-4E74-A24C-ECAEA260A482}" presName="hierRoot2" presStyleCnt="0">
        <dgm:presLayoutVars>
          <dgm:hierBranch val="init"/>
        </dgm:presLayoutVars>
      </dgm:prSet>
      <dgm:spPr/>
    </dgm:pt>
    <dgm:pt modelId="{5E12A757-D89A-485A-954C-3A8160BBCCB7}" type="pres">
      <dgm:prSet presAssocID="{26232981-BEBF-4E74-A24C-ECAEA260A482}" presName="rootComposite" presStyleCnt="0"/>
      <dgm:spPr/>
    </dgm:pt>
    <dgm:pt modelId="{279B7D2E-B82F-47CB-929B-E43C9909E765}" type="pres">
      <dgm:prSet presAssocID="{26232981-BEBF-4E74-A24C-ECAEA260A482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63139A-E67D-4846-8EBF-716A1B787193}" type="pres">
      <dgm:prSet presAssocID="{26232981-BEBF-4E74-A24C-ECAEA260A482}" presName="rootConnector" presStyleLbl="node3" presStyleIdx="1" presStyleCnt="2"/>
      <dgm:spPr/>
      <dgm:t>
        <a:bodyPr/>
        <a:lstStyle/>
        <a:p>
          <a:endParaRPr lang="en-US"/>
        </a:p>
      </dgm:t>
    </dgm:pt>
    <dgm:pt modelId="{77215075-A59F-4205-90DC-FAD0576B1F77}" type="pres">
      <dgm:prSet presAssocID="{26232981-BEBF-4E74-A24C-ECAEA260A482}" presName="hierChild4" presStyleCnt="0"/>
      <dgm:spPr/>
    </dgm:pt>
    <dgm:pt modelId="{4A3A73BF-9F38-42E5-B286-59A75F8F9741}" type="pres">
      <dgm:prSet presAssocID="{26232981-BEBF-4E74-A24C-ECAEA260A482}" presName="hierChild5" presStyleCnt="0"/>
      <dgm:spPr/>
    </dgm:pt>
    <dgm:pt modelId="{B62B82FB-74B4-4255-91A8-23BB8179B7D6}" type="pres">
      <dgm:prSet presAssocID="{4FC80443-C889-44FE-9828-6CB89E4B3FFB}" presName="hierChild5" presStyleCnt="0"/>
      <dgm:spPr/>
    </dgm:pt>
    <dgm:pt modelId="{B474D73E-506B-48C5-BA37-808223F05C02}" type="pres">
      <dgm:prSet presAssocID="{51D730EE-2781-4CAE-AD97-9B648B51BA4B}" presName="hierChild3" presStyleCnt="0"/>
      <dgm:spPr/>
    </dgm:pt>
  </dgm:ptLst>
  <dgm:cxnLst>
    <dgm:cxn modelId="{59AE821F-A3D1-4C18-807C-58347864D3BD}" type="presOf" srcId="{8B4B83C5-31B0-42C7-91B0-F4CFFBBAC3D5}" destId="{DAEE2E02-3558-460A-947F-0B6776CB5263}" srcOrd="1" destOrd="0" presId="urn:microsoft.com/office/officeart/2005/8/layout/orgChart1"/>
    <dgm:cxn modelId="{89325794-4F40-4449-9DAC-86C4DE691430}" srcId="{37B934E4-F971-47F7-B4E8-2951978D393E}" destId="{51D730EE-2781-4CAE-AD97-9B648B51BA4B}" srcOrd="0" destOrd="0" parTransId="{F13C6735-69F7-4658-9EE0-2AB510E48FDC}" sibTransId="{8DB1CCB0-9026-4008-960A-15450D48B686}"/>
    <dgm:cxn modelId="{1E6C2C12-5FFB-4577-B43D-7680CBE94AF8}" type="presOf" srcId="{1B281846-F5B3-4A89-9CEE-3111C24F82E2}" destId="{13733BE3-3A1B-49AF-B373-36C4E92FC96E}" srcOrd="0" destOrd="0" presId="urn:microsoft.com/office/officeart/2005/8/layout/orgChart1"/>
    <dgm:cxn modelId="{947D1815-997A-4B42-B188-179BE197890D}" type="presOf" srcId="{51D730EE-2781-4CAE-AD97-9B648B51BA4B}" destId="{7BF086C3-B1A7-44F4-B129-C259432AF181}" srcOrd="0" destOrd="0" presId="urn:microsoft.com/office/officeart/2005/8/layout/orgChart1"/>
    <dgm:cxn modelId="{E368FE9E-02B3-4E97-B8C8-C90DD951EEE5}" type="presOf" srcId="{8B4B83C5-31B0-42C7-91B0-F4CFFBBAC3D5}" destId="{B73B2A34-86FF-409A-8760-5E3CC2E55732}" srcOrd="0" destOrd="0" presId="urn:microsoft.com/office/officeart/2005/8/layout/orgChart1"/>
    <dgm:cxn modelId="{1368D4B2-2F6A-4043-A163-7F9C73D7DE14}" type="presOf" srcId="{4FC80443-C889-44FE-9828-6CB89E4B3FFB}" destId="{A90BA585-7116-43C7-A49A-7F14A976BE97}" srcOrd="1" destOrd="0" presId="urn:microsoft.com/office/officeart/2005/8/layout/orgChart1"/>
    <dgm:cxn modelId="{E08ECA21-65AA-4EB1-B592-83246925797D}" type="presOf" srcId="{6ADB97A7-74DC-4441-BCA8-B559F5E2DB52}" destId="{1C56977C-C31A-4E46-8B44-70FB1CEA2970}" srcOrd="0" destOrd="0" presId="urn:microsoft.com/office/officeart/2005/8/layout/orgChart1"/>
    <dgm:cxn modelId="{90517846-C66F-4220-B062-8BA52AD735C5}" type="presOf" srcId="{26232981-BEBF-4E74-A24C-ECAEA260A482}" destId="{279B7D2E-B82F-47CB-929B-E43C9909E765}" srcOrd="0" destOrd="0" presId="urn:microsoft.com/office/officeart/2005/8/layout/orgChart1"/>
    <dgm:cxn modelId="{5104454C-D852-4BD9-9EAC-BA2C1DD16897}" srcId="{CF45C927-DFC8-43BF-A75C-B68D3A9B73EC}" destId="{6D2CDF8B-064F-4142-84C4-8C74C06B5F12}" srcOrd="0" destOrd="0" parTransId="{6ADB97A7-74DC-4441-BCA8-B559F5E2DB52}" sibTransId="{8A034FB1-E928-4F1B-944E-56A22FA7136D}"/>
    <dgm:cxn modelId="{671BD37F-7C06-4B41-8016-2367929B13D1}" type="presOf" srcId="{4FC80443-C889-44FE-9828-6CB89E4B3FFB}" destId="{65D1648C-6447-4AFD-9632-C0082555018B}" srcOrd="0" destOrd="0" presId="urn:microsoft.com/office/officeart/2005/8/layout/orgChart1"/>
    <dgm:cxn modelId="{734AB69E-8442-4AD8-BCF4-9643D2E24CB2}" srcId="{CF45C927-DFC8-43BF-A75C-B68D3A9B73EC}" destId="{8B4B83C5-31B0-42C7-91B0-F4CFFBBAC3D5}" srcOrd="1" destOrd="0" parTransId="{C3F9D00F-A96C-412A-8CA3-2F6B12A9ADF4}" sibTransId="{F298DF62-4AC3-47B6-A78F-66106A83F94B}"/>
    <dgm:cxn modelId="{1D6EFF38-6873-4EDE-A12A-D450DC83CB56}" type="presOf" srcId="{C3F9D00F-A96C-412A-8CA3-2F6B12A9ADF4}" destId="{413B636B-DBD9-4E44-9A3E-7E74A1E909D1}" srcOrd="0" destOrd="0" presId="urn:microsoft.com/office/officeart/2005/8/layout/orgChart1"/>
    <dgm:cxn modelId="{93BFDD85-4288-49E5-99FC-5461699BEB43}" type="presOf" srcId="{37B934E4-F971-47F7-B4E8-2951978D393E}" destId="{8A70368F-DD0C-4CE2-A037-B94D40A55362}" srcOrd="0" destOrd="0" presId="urn:microsoft.com/office/officeart/2005/8/layout/orgChart1"/>
    <dgm:cxn modelId="{8ABA7952-7458-4198-AA2C-2D4D97EBF972}" srcId="{51D730EE-2781-4CAE-AD97-9B648B51BA4B}" destId="{4FC80443-C889-44FE-9828-6CB89E4B3FFB}" srcOrd="0" destOrd="0" parTransId="{1B281846-F5B3-4A89-9CEE-3111C24F82E2}" sibTransId="{A4A07F8A-E6AE-46BD-8E31-1D46EF968428}"/>
    <dgm:cxn modelId="{59C7EC18-414D-44D8-8C72-C3C4B9CB1CCF}" type="presOf" srcId="{CF45C927-DFC8-43BF-A75C-B68D3A9B73EC}" destId="{19C0C68B-303F-4208-A015-B1439CBE0C59}" srcOrd="1" destOrd="0" presId="urn:microsoft.com/office/officeart/2005/8/layout/orgChart1"/>
    <dgm:cxn modelId="{E104F203-3485-45D7-B4FD-F406BB356251}" type="presOf" srcId="{6D2CDF8B-064F-4142-84C4-8C74C06B5F12}" destId="{7A8DEBCC-69B4-4E91-B7DD-ACA123982BA6}" srcOrd="1" destOrd="0" presId="urn:microsoft.com/office/officeart/2005/8/layout/orgChart1"/>
    <dgm:cxn modelId="{0820652C-66AB-49FE-9ADD-53AAD9350718}" srcId="{4FC80443-C889-44FE-9828-6CB89E4B3FFB}" destId="{CF45C927-DFC8-43BF-A75C-B68D3A9B73EC}" srcOrd="0" destOrd="0" parTransId="{00970D99-56A8-4FA3-AD2B-D19FBD1F4EA0}" sibTransId="{E07556A6-67CB-4D17-9412-2DCB7FEE36CF}"/>
    <dgm:cxn modelId="{80D281D8-5067-44C8-B41A-07ECFEACC4C4}" type="presOf" srcId="{00970D99-56A8-4FA3-AD2B-D19FBD1F4EA0}" destId="{82062825-F185-414E-B409-29C8D42EBDAE}" srcOrd="0" destOrd="0" presId="urn:microsoft.com/office/officeart/2005/8/layout/orgChart1"/>
    <dgm:cxn modelId="{31C6293C-39ED-4F03-A444-81A468374405}" type="presOf" srcId="{51D730EE-2781-4CAE-AD97-9B648B51BA4B}" destId="{7B48DC39-4DB3-41FE-A3E3-C63A94E880EE}" srcOrd="1" destOrd="0" presId="urn:microsoft.com/office/officeart/2005/8/layout/orgChart1"/>
    <dgm:cxn modelId="{A9D9FF8C-7840-48A4-97D1-3B574EB0F0EA}" type="presOf" srcId="{26232981-BEBF-4E74-A24C-ECAEA260A482}" destId="{C463139A-E67D-4846-8EBF-716A1B787193}" srcOrd="1" destOrd="0" presId="urn:microsoft.com/office/officeart/2005/8/layout/orgChart1"/>
    <dgm:cxn modelId="{05EA5D00-0A8C-4BC9-A867-1364797CB84D}" type="presOf" srcId="{6D2CDF8B-064F-4142-84C4-8C74C06B5F12}" destId="{B93F6FE9-8E73-4130-8C71-852CA13BA5F7}" srcOrd="0" destOrd="0" presId="urn:microsoft.com/office/officeart/2005/8/layout/orgChart1"/>
    <dgm:cxn modelId="{82F7EE9A-ED80-4EE2-926B-E6C07DF55D80}" srcId="{4FC80443-C889-44FE-9828-6CB89E4B3FFB}" destId="{26232981-BEBF-4E74-A24C-ECAEA260A482}" srcOrd="1" destOrd="0" parTransId="{795692BE-EAF6-4077-8A88-D5E163535E4E}" sibTransId="{905FA157-4E0F-489D-9C3A-F6C60FB82B17}"/>
    <dgm:cxn modelId="{1DFFC392-D17B-4A7E-A696-7F73B5993010}" type="presOf" srcId="{795692BE-EAF6-4077-8A88-D5E163535E4E}" destId="{E4A9F63C-27B1-4550-923F-B83BE1390FE4}" srcOrd="0" destOrd="0" presId="urn:microsoft.com/office/officeart/2005/8/layout/orgChart1"/>
    <dgm:cxn modelId="{6D7E0878-1AE3-4361-B0D2-B24F77C75B3E}" type="presOf" srcId="{CF45C927-DFC8-43BF-A75C-B68D3A9B73EC}" destId="{05972B68-7147-4AE0-8FCD-43DC38D2ACD6}" srcOrd="0" destOrd="0" presId="urn:microsoft.com/office/officeart/2005/8/layout/orgChart1"/>
    <dgm:cxn modelId="{15D8767C-7C8B-400C-92FB-163B2DCFABB4}" type="presParOf" srcId="{8A70368F-DD0C-4CE2-A037-B94D40A55362}" destId="{69C2B3FB-62DD-4290-ABAB-5FB3328C38BA}" srcOrd="0" destOrd="0" presId="urn:microsoft.com/office/officeart/2005/8/layout/orgChart1"/>
    <dgm:cxn modelId="{D12A9488-C9D5-4D3D-95B4-C11C95557F44}" type="presParOf" srcId="{69C2B3FB-62DD-4290-ABAB-5FB3328C38BA}" destId="{6D86666D-CCFB-4034-B57A-7F631EC9D994}" srcOrd="0" destOrd="0" presId="urn:microsoft.com/office/officeart/2005/8/layout/orgChart1"/>
    <dgm:cxn modelId="{2082783A-5E4E-4071-A2DE-866053B4DFC3}" type="presParOf" srcId="{6D86666D-CCFB-4034-B57A-7F631EC9D994}" destId="{7BF086C3-B1A7-44F4-B129-C259432AF181}" srcOrd="0" destOrd="0" presId="urn:microsoft.com/office/officeart/2005/8/layout/orgChart1"/>
    <dgm:cxn modelId="{5DD7A426-4F2E-48AC-AAB3-F0B452B628F3}" type="presParOf" srcId="{6D86666D-CCFB-4034-B57A-7F631EC9D994}" destId="{7B48DC39-4DB3-41FE-A3E3-C63A94E880EE}" srcOrd="1" destOrd="0" presId="urn:microsoft.com/office/officeart/2005/8/layout/orgChart1"/>
    <dgm:cxn modelId="{6909AE70-5161-4DC8-8CAD-03A438417D9A}" type="presParOf" srcId="{69C2B3FB-62DD-4290-ABAB-5FB3328C38BA}" destId="{40DD79FA-1CD2-42EC-B06B-43932F39578B}" srcOrd="1" destOrd="0" presId="urn:microsoft.com/office/officeart/2005/8/layout/orgChart1"/>
    <dgm:cxn modelId="{B258153C-9F26-474D-9646-7199BFB8E510}" type="presParOf" srcId="{40DD79FA-1CD2-42EC-B06B-43932F39578B}" destId="{13733BE3-3A1B-49AF-B373-36C4E92FC96E}" srcOrd="0" destOrd="0" presId="urn:microsoft.com/office/officeart/2005/8/layout/orgChart1"/>
    <dgm:cxn modelId="{201F2C0D-6674-41ED-951C-CB6F90C9F04F}" type="presParOf" srcId="{40DD79FA-1CD2-42EC-B06B-43932F39578B}" destId="{35E41E31-D8B1-4231-B33D-3FAF78273576}" srcOrd="1" destOrd="0" presId="urn:microsoft.com/office/officeart/2005/8/layout/orgChart1"/>
    <dgm:cxn modelId="{DB88213D-2102-4921-95F0-09C26814A3A7}" type="presParOf" srcId="{35E41E31-D8B1-4231-B33D-3FAF78273576}" destId="{2FCF8DB0-9D61-49A2-A70A-EBC330F4931C}" srcOrd="0" destOrd="0" presId="urn:microsoft.com/office/officeart/2005/8/layout/orgChart1"/>
    <dgm:cxn modelId="{93BB07FA-883B-484E-9729-797C018FEC9F}" type="presParOf" srcId="{2FCF8DB0-9D61-49A2-A70A-EBC330F4931C}" destId="{65D1648C-6447-4AFD-9632-C0082555018B}" srcOrd="0" destOrd="0" presId="urn:microsoft.com/office/officeart/2005/8/layout/orgChart1"/>
    <dgm:cxn modelId="{DAD05B33-C7FA-4026-8CD6-4F55853DA0B1}" type="presParOf" srcId="{2FCF8DB0-9D61-49A2-A70A-EBC330F4931C}" destId="{A90BA585-7116-43C7-A49A-7F14A976BE97}" srcOrd="1" destOrd="0" presId="urn:microsoft.com/office/officeart/2005/8/layout/orgChart1"/>
    <dgm:cxn modelId="{07E55DA7-3BF6-4B5B-891F-5A9F975F53A8}" type="presParOf" srcId="{35E41E31-D8B1-4231-B33D-3FAF78273576}" destId="{02023335-2FC3-420D-AA7F-A17F9A5E24DD}" srcOrd="1" destOrd="0" presId="urn:microsoft.com/office/officeart/2005/8/layout/orgChart1"/>
    <dgm:cxn modelId="{71B9AA62-1057-4EAA-AA23-55E08ED8CB8F}" type="presParOf" srcId="{02023335-2FC3-420D-AA7F-A17F9A5E24DD}" destId="{82062825-F185-414E-B409-29C8D42EBDAE}" srcOrd="0" destOrd="0" presId="urn:microsoft.com/office/officeart/2005/8/layout/orgChart1"/>
    <dgm:cxn modelId="{4CCB93F1-2A15-4AA0-B1AD-89C1E18EA870}" type="presParOf" srcId="{02023335-2FC3-420D-AA7F-A17F9A5E24DD}" destId="{8D1BA3DD-7A37-489F-976C-3B7A3E4FABAB}" srcOrd="1" destOrd="0" presId="urn:microsoft.com/office/officeart/2005/8/layout/orgChart1"/>
    <dgm:cxn modelId="{EA8B0AE0-76F3-46FC-9265-531D32DFB69E}" type="presParOf" srcId="{8D1BA3DD-7A37-489F-976C-3B7A3E4FABAB}" destId="{EB3AB7E5-7380-4C84-A143-3C100FA36762}" srcOrd="0" destOrd="0" presId="urn:microsoft.com/office/officeart/2005/8/layout/orgChart1"/>
    <dgm:cxn modelId="{CFC4B0AE-80E8-4B7B-99F3-533804A345A5}" type="presParOf" srcId="{EB3AB7E5-7380-4C84-A143-3C100FA36762}" destId="{05972B68-7147-4AE0-8FCD-43DC38D2ACD6}" srcOrd="0" destOrd="0" presId="urn:microsoft.com/office/officeart/2005/8/layout/orgChart1"/>
    <dgm:cxn modelId="{B5FA0260-2563-47BF-B74C-F78646A9C715}" type="presParOf" srcId="{EB3AB7E5-7380-4C84-A143-3C100FA36762}" destId="{19C0C68B-303F-4208-A015-B1439CBE0C59}" srcOrd="1" destOrd="0" presId="urn:microsoft.com/office/officeart/2005/8/layout/orgChart1"/>
    <dgm:cxn modelId="{3AFB893D-5DCD-4C90-883F-99F55CD644B9}" type="presParOf" srcId="{8D1BA3DD-7A37-489F-976C-3B7A3E4FABAB}" destId="{F549216F-1372-4678-BE91-CC7AFDA1A816}" srcOrd="1" destOrd="0" presId="urn:microsoft.com/office/officeart/2005/8/layout/orgChart1"/>
    <dgm:cxn modelId="{904C0C61-0560-4DDB-B1E9-544360960760}" type="presParOf" srcId="{F549216F-1372-4678-BE91-CC7AFDA1A816}" destId="{1C56977C-C31A-4E46-8B44-70FB1CEA2970}" srcOrd="0" destOrd="0" presId="urn:microsoft.com/office/officeart/2005/8/layout/orgChart1"/>
    <dgm:cxn modelId="{5B01ABF4-C2E5-44DA-A9AD-12BC728417EA}" type="presParOf" srcId="{F549216F-1372-4678-BE91-CC7AFDA1A816}" destId="{947C3ADB-4D1B-4EE1-BF21-9C14328C16ED}" srcOrd="1" destOrd="0" presId="urn:microsoft.com/office/officeart/2005/8/layout/orgChart1"/>
    <dgm:cxn modelId="{B4D49BFB-C01B-47CA-A4AD-5E6A98C15151}" type="presParOf" srcId="{947C3ADB-4D1B-4EE1-BF21-9C14328C16ED}" destId="{E281A510-38FD-4AFA-998D-9DE78A827389}" srcOrd="0" destOrd="0" presId="urn:microsoft.com/office/officeart/2005/8/layout/orgChart1"/>
    <dgm:cxn modelId="{75E8A550-16BB-42C5-9B85-31D485440ECA}" type="presParOf" srcId="{E281A510-38FD-4AFA-998D-9DE78A827389}" destId="{B93F6FE9-8E73-4130-8C71-852CA13BA5F7}" srcOrd="0" destOrd="0" presId="urn:microsoft.com/office/officeart/2005/8/layout/orgChart1"/>
    <dgm:cxn modelId="{8D927AEA-04E4-46F3-A30E-C235F75A70E3}" type="presParOf" srcId="{E281A510-38FD-4AFA-998D-9DE78A827389}" destId="{7A8DEBCC-69B4-4E91-B7DD-ACA123982BA6}" srcOrd="1" destOrd="0" presId="urn:microsoft.com/office/officeart/2005/8/layout/orgChart1"/>
    <dgm:cxn modelId="{6F6F8050-7C48-48F6-B852-4C285570DB24}" type="presParOf" srcId="{947C3ADB-4D1B-4EE1-BF21-9C14328C16ED}" destId="{55D136F4-B2FE-497B-919D-0CB7A7A865D5}" srcOrd="1" destOrd="0" presId="urn:microsoft.com/office/officeart/2005/8/layout/orgChart1"/>
    <dgm:cxn modelId="{2C523601-02CC-4967-B872-C9A9AD4515BB}" type="presParOf" srcId="{947C3ADB-4D1B-4EE1-BF21-9C14328C16ED}" destId="{C342744D-A04D-4E31-BFD8-B7FC7A68EE20}" srcOrd="2" destOrd="0" presId="urn:microsoft.com/office/officeart/2005/8/layout/orgChart1"/>
    <dgm:cxn modelId="{FAB72934-278C-4B20-9751-FA52E14F530F}" type="presParOf" srcId="{F549216F-1372-4678-BE91-CC7AFDA1A816}" destId="{413B636B-DBD9-4E44-9A3E-7E74A1E909D1}" srcOrd="2" destOrd="0" presId="urn:microsoft.com/office/officeart/2005/8/layout/orgChart1"/>
    <dgm:cxn modelId="{59F71569-EB50-44F5-91E0-52B21D50C694}" type="presParOf" srcId="{F549216F-1372-4678-BE91-CC7AFDA1A816}" destId="{42016195-F96E-4106-9912-CF4D40419779}" srcOrd="3" destOrd="0" presId="urn:microsoft.com/office/officeart/2005/8/layout/orgChart1"/>
    <dgm:cxn modelId="{CE80ABC7-40EC-4084-B864-93FE5D2689DB}" type="presParOf" srcId="{42016195-F96E-4106-9912-CF4D40419779}" destId="{A6F94B4C-934B-4EC5-A261-E1A1EA2803C5}" srcOrd="0" destOrd="0" presId="urn:microsoft.com/office/officeart/2005/8/layout/orgChart1"/>
    <dgm:cxn modelId="{EE7DDF93-8D20-427C-96E4-FB4985FC5BB7}" type="presParOf" srcId="{A6F94B4C-934B-4EC5-A261-E1A1EA2803C5}" destId="{B73B2A34-86FF-409A-8760-5E3CC2E55732}" srcOrd="0" destOrd="0" presId="urn:microsoft.com/office/officeart/2005/8/layout/orgChart1"/>
    <dgm:cxn modelId="{5B1F9C85-A2D4-4212-969F-5E9923C4F0DB}" type="presParOf" srcId="{A6F94B4C-934B-4EC5-A261-E1A1EA2803C5}" destId="{DAEE2E02-3558-460A-947F-0B6776CB5263}" srcOrd="1" destOrd="0" presId="urn:microsoft.com/office/officeart/2005/8/layout/orgChart1"/>
    <dgm:cxn modelId="{785FD235-0969-4E0C-9199-1A5F523A0297}" type="presParOf" srcId="{42016195-F96E-4106-9912-CF4D40419779}" destId="{63091CDE-A6AD-4E0C-A73E-93550FDDD938}" srcOrd="1" destOrd="0" presId="urn:microsoft.com/office/officeart/2005/8/layout/orgChart1"/>
    <dgm:cxn modelId="{2F664F3D-A04D-4BE2-848F-EB02A3A43D47}" type="presParOf" srcId="{42016195-F96E-4106-9912-CF4D40419779}" destId="{45FE53C9-FBB8-4F6F-BEA5-39EFFB9F17CA}" srcOrd="2" destOrd="0" presId="urn:microsoft.com/office/officeart/2005/8/layout/orgChart1"/>
    <dgm:cxn modelId="{B0D38E06-4D51-479E-8AA4-AEC11ED9DE1F}" type="presParOf" srcId="{8D1BA3DD-7A37-489F-976C-3B7A3E4FABAB}" destId="{CEC6D55B-706F-4B87-949C-B85471CB3E21}" srcOrd="2" destOrd="0" presId="urn:microsoft.com/office/officeart/2005/8/layout/orgChart1"/>
    <dgm:cxn modelId="{45C740BC-81E0-4C22-8F5B-CD9B14A9A491}" type="presParOf" srcId="{02023335-2FC3-420D-AA7F-A17F9A5E24DD}" destId="{E4A9F63C-27B1-4550-923F-B83BE1390FE4}" srcOrd="2" destOrd="0" presId="urn:microsoft.com/office/officeart/2005/8/layout/orgChart1"/>
    <dgm:cxn modelId="{19FC195F-BC62-49D3-B972-0CF5E72FBFC2}" type="presParOf" srcId="{02023335-2FC3-420D-AA7F-A17F9A5E24DD}" destId="{EB84B38B-AE2A-4FD5-958A-63420DA028CC}" srcOrd="3" destOrd="0" presId="urn:microsoft.com/office/officeart/2005/8/layout/orgChart1"/>
    <dgm:cxn modelId="{E3A3B82A-603E-4ABA-AEBC-3E3C3389BA13}" type="presParOf" srcId="{EB84B38B-AE2A-4FD5-958A-63420DA028CC}" destId="{5E12A757-D89A-485A-954C-3A8160BBCCB7}" srcOrd="0" destOrd="0" presId="urn:microsoft.com/office/officeart/2005/8/layout/orgChart1"/>
    <dgm:cxn modelId="{E4600856-5571-48AA-BA5D-D00C9D14E5D7}" type="presParOf" srcId="{5E12A757-D89A-485A-954C-3A8160BBCCB7}" destId="{279B7D2E-B82F-47CB-929B-E43C9909E765}" srcOrd="0" destOrd="0" presId="urn:microsoft.com/office/officeart/2005/8/layout/orgChart1"/>
    <dgm:cxn modelId="{38FC2EDA-8EF5-4B3D-B9BC-3FCDA0AA8C76}" type="presParOf" srcId="{5E12A757-D89A-485A-954C-3A8160BBCCB7}" destId="{C463139A-E67D-4846-8EBF-716A1B787193}" srcOrd="1" destOrd="0" presId="urn:microsoft.com/office/officeart/2005/8/layout/orgChart1"/>
    <dgm:cxn modelId="{66B2E803-A655-4C1A-9603-6E18BB14093F}" type="presParOf" srcId="{EB84B38B-AE2A-4FD5-958A-63420DA028CC}" destId="{77215075-A59F-4205-90DC-FAD0576B1F77}" srcOrd="1" destOrd="0" presId="urn:microsoft.com/office/officeart/2005/8/layout/orgChart1"/>
    <dgm:cxn modelId="{FFC2F127-FF37-469A-92CC-F8BF0A5500CB}" type="presParOf" srcId="{EB84B38B-AE2A-4FD5-958A-63420DA028CC}" destId="{4A3A73BF-9F38-42E5-B286-59A75F8F9741}" srcOrd="2" destOrd="0" presId="urn:microsoft.com/office/officeart/2005/8/layout/orgChart1"/>
    <dgm:cxn modelId="{E9FB212C-9734-4743-AE31-B3F5FCC0EC39}" type="presParOf" srcId="{35E41E31-D8B1-4231-B33D-3FAF78273576}" destId="{B62B82FB-74B4-4255-91A8-23BB8179B7D6}" srcOrd="2" destOrd="0" presId="urn:microsoft.com/office/officeart/2005/8/layout/orgChart1"/>
    <dgm:cxn modelId="{E7DE8827-0163-4CBB-88F4-CE8EFBCA1AB9}" type="presParOf" srcId="{69C2B3FB-62DD-4290-ABAB-5FB3328C38BA}" destId="{B474D73E-506B-48C5-BA37-808223F05C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B934E4-F971-47F7-B4E8-2951978D393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D730EE-2781-4CAE-AD97-9B648B51BA4B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CBF1c</a:t>
          </a:r>
          <a:endParaRPr lang="en-U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3C6735-69F7-4658-9EE0-2AB510E48FDC}" type="parTrans" cxnId="{89325794-4F40-4449-9DAC-86C4DE691430}">
      <dgm:prSet/>
      <dgm:spPr/>
      <dgm:t>
        <a:bodyPr/>
        <a:lstStyle/>
        <a:p>
          <a:endParaRPr lang="en-US" sz="1400"/>
        </a:p>
      </dgm:t>
    </dgm:pt>
    <dgm:pt modelId="{8DB1CCB0-9026-4008-960A-15450D48B686}" type="sibTrans" cxnId="{89325794-4F40-4449-9DAC-86C4DE691430}">
      <dgm:prSet/>
      <dgm:spPr/>
      <dgm:t>
        <a:bodyPr/>
        <a:lstStyle/>
        <a:p>
          <a:endParaRPr lang="en-US" sz="1400"/>
        </a:p>
      </dgm:t>
    </dgm:pt>
    <dgm:pt modelId="{4FC80443-C889-44FE-9828-6CB89E4B3FFB}">
      <dgm:prSet phldrT="[Text]" custT="1"/>
      <dgm:spPr/>
      <dgm:t>
        <a:bodyPr/>
        <a:lstStyle/>
        <a:p>
          <a:r>
            <a:rPr lang="en-US" sz="1400" dirty="0" smtClean="0"/>
            <a:t>00009</a:t>
          </a:r>
          <a:endParaRPr lang="en-US" sz="1400" dirty="0"/>
        </a:p>
      </dgm:t>
    </dgm:pt>
    <dgm:pt modelId="{1B281846-F5B3-4A89-9CEE-3111C24F82E2}" type="parTrans" cxnId="{8ABA7952-7458-4198-AA2C-2D4D97EBF972}">
      <dgm:prSet/>
      <dgm:spPr/>
      <dgm:t>
        <a:bodyPr/>
        <a:lstStyle/>
        <a:p>
          <a:endParaRPr lang="en-US" sz="1400"/>
        </a:p>
      </dgm:t>
    </dgm:pt>
    <dgm:pt modelId="{A4A07F8A-E6AE-46BD-8E31-1D46EF968428}" type="sibTrans" cxnId="{8ABA7952-7458-4198-AA2C-2D4D97EBF972}">
      <dgm:prSet/>
      <dgm:spPr/>
      <dgm:t>
        <a:bodyPr/>
        <a:lstStyle/>
        <a:p>
          <a:endParaRPr lang="en-US" sz="1400"/>
        </a:p>
      </dgm:t>
    </dgm:pt>
    <dgm:pt modelId="{26232981-BEBF-4E74-A24C-ECAEA260A482}">
      <dgm:prSet phldrT="[Text]" custT="1"/>
      <dgm:spPr/>
      <dgm:t>
        <a:bodyPr/>
        <a:lstStyle/>
        <a:p>
          <a:r>
            <a:rPr lang="en-US" sz="1400" b="1" dirty="0" smtClean="0"/>
            <a:t>DW043054 </a:t>
          </a:r>
          <a:endParaRPr lang="en-US" sz="1400" dirty="0"/>
        </a:p>
      </dgm:t>
    </dgm:pt>
    <dgm:pt modelId="{795692BE-EAF6-4077-8A88-D5E163535E4E}" type="parTrans" cxnId="{82F7EE9A-ED80-4EE2-926B-E6C07DF55D80}">
      <dgm:prSet/>
      <dgm:spPr/>
      <dgm:t>
        <a:bodyPr/>
        <a:lstStyle/>
        <a:p>
          <a:endParaRPr lang="en-US" sz="1400"/>
        </a:p>
      </dgm:t>
    </dgm:pt>
    <dgm:pt modelId="{905FA157-4E0F-489D-9C3A-F6C60FB82B17}" type="sibTrans" cxnId="{82F7EE9A-ED80-4EE2-926B-E6C07DF55D80}">
      <dgm:prSet/>
      <dgm:spPr/>
      <dgm:t>
        <a:bodyPr/>
        <a:lstStyle/>
        <a:p>
          <a:endParaRPr lang="en-US" sz="1400"/>
        </a:p>
      </dgm:t>
    </dgm:pt>
    <dgm:pt modelId="{CF45C927-DFC8-43BF-A75C-B68D3A9B73EC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400" b="1" dirty="0" smtClean="0"/>
            <a:t>DW043014 </a:t>
          </a:r>
          <a:endParaRPr lang="en-US" sz="1400" dirty="0"/>
        </a:p>
      </dgm:t>
    </dgm:pt>
    <dgm:pt modelId="{00970D99-56A8-4FA3-AD2B-D19FBD1F4EA0}" type="parTrans" cxnId="{0820652C-66AB-49FE-9ADD-53AAD9350718}">
      <dgm:prSet/>
      <dgm:spPr/>
      <dgm:t>
        <a:bodyPr/>
        <a:lstStyle/>
        <a:p>
          <a:endParaRPr lang="en-US" sz="1400"/>
        </a:p>
      </dgm:t>
    </dgm:pt>
    <dgm:pt modelId="{E07556A6-67CB-4D17-9412-2DCB7FEE36CF}" type="sibTrans" cxnId="{0820652C-66AB-49FE-9ADD-53AAD9350718}">
      <dgm:prSet/>
      <dgm:spPr/>
      <dgm:t>
        <a:bodyPr/>
        <a:lstStyle/>
        <a:p>
          <a:endParaRPr lang="en-US" sz="1400"/>
        </a:p>
      </dgm:t>
    </dgm:pt>
    <dgm:pt modelId="{EE13D7F3-8508-434F-BB30-A7C320FAB71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400" u="sng" dirty="0" smtClean="0"/>
            <a:t>00009</a:t>
          </a:r>
          <a:endParaRPr lang="en-US" sz="1400" u="sng" dirty="0"/>
        </a:p>
      </dgm:t>
    </dgm:pt>
    <dgm:pt modelId="{AF0678F4-2D7D-45B8-A71A-44241A9987F6}" type="parTrans" cxnId="{F127EBD5-5056-4039-AC35-37ABCA6BB367}">
      <dgm:prSet/>
      <dgm:spPr/>
      <dgm:t>
        <a:bodyPr/>
        <a:lstStyle/>
        <a:p>
          <a:endParaRPr lang="en-US" sz="1400"/>
        </a:p>
      </dgm:t>
    </dgm:pt>
    <dgm:pt modelId="{D331AFE7-F021-4152-ACDD-0F2CB0D2330C}" type="sibTrans" cxnId="{F127EBD5-5056-4039-AC35-37ABCA6BB367}">
      <dgm:prSet/>
      <dgm:spPr/>
      <dgm:t>
        <a:bodyPr/>
        <a:lstStyle/>
        <a:p>
          <a:endParaRPr lang="en-US" sz="1400"/>
        </a:p>
      </dgm:t>
    </dgm:pt>
    <dgm:pt modelId="{99B8C188-EA32-4015-A9AF-2D28BF365B3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400" dirty="0" smtClean="0"/>
            <a:t>01137</a:t>
          </a:r>
          <a:endParaRPr lang="en-US" sz="1400" dirty="0"/>
        </a:p>
      </dgm:t>
    </dgm:pt>
    <dgm:pt modelId="{5BF9EA18-A142-4E3F-9028-469368360DDB}" type="parTrans" cxnId="{E129D7C1-6AEA-4756-AD4C-3D5BE491EBFF}">
      <dgm:prSet/>
      <dgm:spPr/>
      <dgm:t>
        <a:bodyPr/>
        <a:lstStyle/>
        <a:p>
          <a:endParaRPr lang="en-US" sz="1400"/>
        </a:p>
      </dgm:t>
    </dgm:pt>
    <dgm:pt modelId="{F91AF4F6-D991-4CF8-B204-9B0D8A11BFAA}" type="sibTrans" cxnId="{E129D7C1-6AEA-4756-AD4C-3D5BE491EBFF}">
      <dgm:prSet/>
      <dgm:spPr/>
      <dgm:t>
        <a:bodyPr/>
        <a:lstStyle/>
        <a:p>
          <a:endParaRPr lang="en-US" sz="1400"/>
        </a:p>
      </dgm:t>
    </dgm:pt>
    <dgm:pt modelId="{8A70368F-DD0C-4CE2-A037-B94D40A55362}" type="pres">
      <dgm:prSet presAssocID="{37B934E4-F971-47F7-B4E8-2951978D39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9C2B3FB-62DD-4290-ABAB-5FB3328C38BA}" type="pres">
      <dgm:prSet presAssocID="{51D730EE-2781-4CAE-AD97-9B648B51BA4B}" presName="hierRoot1" presStyleCnt="0">
        <dgm:presLayoutVars>
          <dgm:hierBranch val="init"/>
        </dgm:presLayoutVars>
      </dgm:prSet>
      <dgm:spPr/>
    </dgm:pt>
    <dgm:pt modelId="{6D86666D-CCFB-4034-B57A-7F631EC9D994}" type="pres">
      <dgm:prSet presAssocID="{51D730EE-2781-4CAE-AD97-9B648B51BA4B}" presName="rootComposite1" presStyleCnt="0"/>
      <dgm:spPr/>
    </dgm:pt>
    <dgm:pt modelId="{7BF086C3-B1A7-44F4-B129-C259432AF181}" type="pres">
      <dgm:prSet presAssocID="{51D730EE-2781-4CAE-AD97-9B648B51BA4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48DC39-4DB3-41FE-A3E3-C63A94E880EE}" type="pres">
      <dgm:prSet presAssocID="{51D730EE-2781-4CAE-AD97-9B648B51BA4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0DD79FA-1CD2-42EC-B06B-43932F39578B}" type="pres">
      <dgm:prSet presAssocID="{51D730EE-2781-4CAE-AD97-9B648B51BA4B}" presName="hierChild2" presStyleCnt="0"/>
      <dgm:spPr/>
    </dgm:pt>
    <dgm:pt modelId="{13733BE3-3A1B-49AF-B373-36C4E92FC96E}" type="pres">
      <dgm:prSet presAssocID="{1B281846-F5B3-4A89-9CEE-3111C24F82E2}" presName="Name37" presStyleLbl="parChTrans1D2" presStyleIdx="0" presStyleCnt="1"/>
      <dgm:spPr/>
      <dgm:t>
        <a:bodyPr/>
        <a:lstStyle/>
        <a:p>
          <a:endParaRPr lang="en-US"/>
        </a:p>
      </dgm:t>
    </dgm:pt>
    <dgm:pt modelId="{35E41E31-D8B1-4231-B33D-3FAF78273576}" type="pres">
      <dgm:prSet presAssocID="{4FC80443-C889-44FE-9828-6CB89E4B3FFB}" presName="hierRoot2" presStyleCnt="0">
        <dgm:presLayoutVars>
          <dgm:hierBranch val="init"/>
        </dgm:presLayoutVars>
      </dgm:prSet>
      <dgm:spPr/>
    </dgm:pt>
    <dgm:pt modelId="{2FCF8DB0-9D61-49A2-A70A-EBC330F4931C}" type="pres">
      <dgm:prSet presAssocID="{4FC80443-C889-44FE-9828-6CB89E4B3FFB}" presName="rootComposite" presStyleCnt="0"/>
      <dgm:spPr/>
    </dgm:pt>
    <dgm:pt modelId="{65D1648C-6447-4AFD-9632-C0082555018B}" type="pres">
      <dgm:prSet presAssocID="{4FC80443-C889-44FE-9828-6CB89E4B3FFB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0BA585-7116-43C7-A49A-7F14A976BE97}" type="pres">
      <dgm:prSet presAssocID="{4FC80443-C889-44FE-9828-6CB89E4B3FFB}" presName="rootConnector" presStyleLbl="node2" presStyleIdx="0" presStyleCnt="1"/>
      <dgm:spPr/>
      <dgm:t>
        <a:bodyPr/>
        <a:lstStyle/>
        <a:p>
          <a:endParaRPr lang="en-US"/>
        </a:p>
      </dgm:t>
    </dgm:pt>
    <dgm:pt modelId="{02023335-2FC3-420D-AA7F-A17F9A5E24DD}" type="pres">
      <dgm:prSet presAssocID="{4FC80443-C889-44FE-9828-6CB89E4B3FFB}" presName="hierChild4" presStyleCnt="0"/>
      <dgm:spPr/>
    </dgm:pt>
    <dgm:pt modelId="{82062825-F185-414E-B409-29C8D42EBDAE}" type="pres">
      <dgm:prSet presAssocID="{00970D99-56A8-4FA3-AD2B-D19FBD1F4EA0}" presName="Name37" presStyleLbl="parChTrans1D3" presStyleIdx="0" presStyleCnt="2"/>
      <dgm:spPr/>
      <dgm:t>
        <a:bodyPr/>
        <a:lstStyle/>
        <a:p>
          <a:endParaRPr lang="en-US"/>
        </a:p>
      </dgm:t>
    </dgm:pt>
    <dgm:pt modelId="{8D1BA3DD-7A37-489F-976C-3B7A3E4FABAB}" type="pres">
      <dgm:prSet presAssocID="{CF45C927-DFC8-43BF-A75C-B68D3A9B73EC}" presName="hierRoot2" presStyleCnt="0">
        <dgm:presLayoutVars>
          <dgm:hierBranch val="init"/>
        </dgm:presLayoutVars>
      </dgm:prSet>
      <dgm:spPr/>
    </dgm:pt>
    <dgm:pt modelId="{EB3AB7E5-7380-4C84-A143-3C100FA36762}" type="pres">
      <dgm:prSet presAssocID="{CF45C927-DFC8-43BF-A75C-B68D3A9B73EC}" presName="rootComposite" presStyleCnt="0"/>
      <dgm:spPr/>
    </dgm:pt>
    <dgm:pt modelId="{05972B68-7147-4AE0-8FCD-43DC38D2ACD6}" type="pres">
      <dgm:prSet presAssocID="{CF45C927-DFC8-43BF-A75C-B68D3A9B73EC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C0C68B-303F-4208-A015-B1439CBE0C59}" type="pres">
      <dgm:prSet presAssocID="{CF45C927-DFC8-43BF-A75C-B68D3A9B73EC}" presName="rootConnector" presStyleLbl="node3" presStyleIdx="0" presStyleCnt="2"/>
      <dgm:spPr/>
      <dgm:t>
        <a:bodyPr/>
        <a:lstStyle/>
        <a:p>
          <a:endParaRPr lang="en-US"/>
        </a:p>
      </dgm:t>
    </dgm:pt>
    <dgm:pt modelId="{F549216F-1372-4678-BE91-CC7AFDA1A816}" type="pres">
      <dgm:prSet presAssocID="{CF45C927-DFC8-43BF-A75C-B68D3A9B73EC}" presName="hierChild4" presStyleCnt="0"/>
      <dgm:spPr/>
    </dgm:pt>
    <dgm:pt modelId="{A0A12D69-B7F4-4FDE-B0DF-CB1394C4E7EF}" type="pres">
      <dgm:prSet presAssocID="{AF0678F4-2D7D-45B8-A71A-44241A9987F6}" presName="Name37" presStyleLbl="parChTrans1D4" presStyleIdx="0" presStyleCnt="2"/>
      <dgm:spPr/>
      <dgm:t>
        <a:bodyPr/>
        <a:lstStyle/>
        <a:p>
          <a:endParaRPr lang="en-US"/>
        </a:p>
      </dgm:t>
    </dgm:pt>
    <dgm:pt modelId="{C8EC22F7-0E2D-44CA-BF27-E7DA90744B5E}" type="pres">
      <dgm:prSet presAssocID="{EE13D7F3-8508-434F-BB30-A7C320FAB718}" presName="hierRoot2" presStyleCnt="0">
        <dgm:presLayoutVars>
          <dgm:hierBranch val="init"/>
        </dgm:presLayoutVars>
      </dgm:prSet>
      <dgm:spPr/>
    </dgm:pt>
    <dgm:pt modelId="{16F696C2-7FF3-4959-9B4E-1AFDDE9081BC}" type="pres">
      <dgm:prSet presAssocID="{EE13D7F3-8508-434F-BB30-A7C320FAB718}" presName="rootComposite" presStyleCnt="0"/>
      <dgm:spPr/>
    </dgm:pt>
    <dgm:pt modelId="{B6CC7C89-5D09-4685-9784-74687E04BF04}" type="pres">
      <dgm:prSet presAssocID="{EE13D7F3-8508-434F-BB30-A7C320FAB718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AA90B2-C8C1-41D9-BD38-11EB426B2214}" type="pres">
      <dgm:prSet presAssocID="{EE13D7F3-8508-434F-BB30-A7C320FAB718}" presName="rootConnector" presStyleLbl="node4" presStyleIdx="0" presStyleCnt="2"/>
      <dgm:spPr/>
      <dgm:t>
        <a:bodyPr/>
        <a:lstStyle/>
        <a:p>
          <a:endParaRPr lang="en-US"/>
        </a:p>
      </dgm:t>
    </dgm:pt>
    <dgm:pt modelId="{2A8F53F8-2B29-4BE9-AD15-DB7A7B212EE6}" type="pres">
      <dgm:prSet presAssocID="{EE13D7F3-8508-434F-BB30-A7C320FAB718}" presName="hierChild4" presStyleCnt="0"/>
      <dgm:spPr/>
    </dgm:pt>
    <dgm:pt modelId="{418D26FA-7E1D-4E54-AB90-C2380520C2A3}" type="pres">
      <dgm:prSet presAssocID="{EE13D7F3-8508-434F-BB30-A7C320FAB718}" presName="hierChild5" presStyleCnt="0"/>
      <dgm:spPr/>
    </dgm:pt>
    <dgm:pt modelId="{D3BA8757-FA63-4F48-BB29-E791980F132B}" type="pres">
      <dgm:prSet presAssocID="{5BF9EA18-A142-4E3F-9028-469368360DDB}" presName="Name37" presStyleLbl="parChTrans1D4" presStyleIdx="1" presStyleCnt="2"/>
      <dgm:spPr/>
      <dgm:t>
        <a:bodyPr/>
        <a:lstStyle/>
        <a:p>
          <a:endParaRPr lang="en-US"/>
        </a:p>
      </dgm:t>
    </dgm:pt>
    <dgm:pt modelId="{1804D8EA-5D9A-42BE-B0CF-29364075EBC3}" type="pres">
      <dgm:prSet presAssocID="{99B8C188-EA32-4015-A9AF-2D28BF365B3B}" presName="hierRoot2" presStyleCnt="0">
        <dgm:presLayoutVars>
          <dgm:hierBranch val="init"/>
        </dgm:presLayoutVars>
      </dgm:prSet>
      <dgm:spPr/>
    </dgm:pt>
    <dgm:pt modelId="{E38002DC-61AC-4761-A091-2A15A2D78D61}" type="pres">
      <dgm:prSet presAssocID="{99B8C188-EA32-4015-A9AF-2D28BF365B3B}" presName="rootComposite" presStyleCnt="0"/>
      <dgm:spPr/>
    </dgm:pt>
    <dgm:pt modelId="{D36C6596-7C22-4448-9027-81E788BB45CF}" type="pres">
      <dgm:prSet presAssocID="{99B8C188-EA32-4015-A9AF-2D28BF365B3B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ED48DD-AD9E-467F-AD6A-BD71F8236EAB}" type="pres">
      <dgm:prSet presAssocID="{99B8C188-EA32-4015-A9AF-2D28BF365B3B}" presName="rootConnector" presStyleLbl="node4" presStyleIdx="1" presStyleCnt="2"/>
      <dgm:spPr/>
      <dgm:t>
        <a:bodyPr/>
        <a:lstStyle/>
        <a:p>
          <a:endParaRPr lang="en-US"/>
        </a:p>
      </dgm:t>
    </dgm:pt>
    <dgm:pt modelId="{1C1DF4A9-1D9E-46E9-8601-CD021115902F}" type="pres">
      <dgm:prSet presAssocID="{99B8C188-EA32-4015-A9AF-2D28BF365B3B}" presName="hierChild4" presStyleCnt="0"/>
      <dgm:spPr/>
    </dgm:pt>
    <dgm:pt modelId="{6AE1B85C-9AFB-43B8-A0BF-2356C1A7B64D}" type="pres">
      <dgm:prSet presAssocID="{99B8C188-EA32-4015-A9AF-2D28BF365B3B}" presName="hierChild5" presStyleCnt="0"/>
      <dgm:spPr/>
    </dgm:pt>
    <dgm:pt modelId="{CEC6D55B-706F-4B87-949C-B85471CB3E21}" type="pres">
      <dgm:prSet presAssocID="{CF45C927-DFC8-43BF-A75C-B68D3A9B73EC}" presName="hierChild5" presStyleCnt="0"/>
      <dgm:spPr/>
    </dgm:pt>
    <dgm:pt modelId="{E4A9F63C-27B1-4550-923F-B83BE1390FE4}" type="pres">
      <dgm:prSet presAssocID="{795692BE-EAF6-4077-8A88-D5E163535E4E}" presName="Name37" presStyleLbl="parChTrans1D3" presStyleIdx="1" presStyleCnt="2"/>
      <dgm:spPr/>
      <dgm:t>
        <a:bodyPr/>
        <a:lstStyle/>
        <a:p>
          <a:endParaRPr lang="en-US"/>
        </a:p>
      </dgm:t>
    </dgm:pt>
    <dgm:pt modelId="{EB84B38B-AE2A-4FD5-958A-63420DA028CC}" type="pres">
      <dgm:prSet presAssocID="{26232981-BEBF-4E74-A24C-ECAEA260A482}" presName="hierRoot2" presStyleCnt="0">
        <dgm:presLayoutVars>
          <dgm:hierBranch val="init"/>
        </dgm:presLayoutVars>
      </dgm:prSet>
      <dgm:spPr/>
    </dgm:pt>
    <dgm:pt modelId="{5E12A757-D89A-485A-954C-3A8160BBCCB7}" type="pres">
      <dgm:prSet presAssocID="{26232981-BEBF-4E74-A24C-ECAEA260A482}" presName="rootComposite" presStyleCnt="0"/>
      <dgm:spPr/>
    </dgm:pt>
    <dgm:pt modelId="{279B7D2E-B82F-47CB-929B-E43C9909E765}" type="pres">
      <dgm:prSet presAssocID="{26232981-BEBF-4E74-A24C-ECAEA260A482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63139A-E67D-4846-8EBF-716A1B787193}" type="pres">
      <dgm:prSet presAssocID="{26232981-BEBF-4E74-A24C-ECAEA260A482}" presName="rootConnector" presStyleLbl="node3" presStyleIdx="1" presStyleCnt="2"/>
      <dgm:spPr/>
      <dgm:t>
        <a:bodyPr/>
        <a:lstStyle/>
        <a:p>
          <a:endParaRPr lang="en-US"/>
        </a:p>
      </dgm:t>
    </dgm:pt>
    <dgm:pt modelId="{77215075-A59F-4205-90DC-FAD0576B1F77}" type="pres">
      <dgm:prSet presAssocID="{26232981-BEBF-4E74-A24C-ECAEA260A482}" presName="hierChild4" presStyleCnt="0"/>
      <dgm:spPr/>
    </dgm:pt>
    <dgm:pt modelId="{4A3A73BF-9F38-42E5-B286-59A75F8F9741}" type="pres">
      <dgm:prSet presAssocID="{26232981-BEBF-4E74-A24C-ECAEA260A482}" presName="hierChild5" presStyleCnt="0"/>
      <dgm:spPr/>
    </dgm:pt>
    <dgm:pt modelId="{B62B82FB-74B4-4255-91A8-23BB8179B7D6}" type="pres">
      <dgm:prSet presAssocID="{4FC80443-C889-44FE-9828-6CB89E4B3FFB}" presName="hierChild5" presStyleCnt="0"/>
      <dgm:spPr/>
    </dgm:pt>
    <dgm:pt modelId="{B474D73E-506B-48C5-BA37-808223F05C02}" type="pres">
      <dgm:prSet presAssocID="{51D730EE-2781-4CAE-AD97-9B648B51BA4B}" presName="hierChild3" presStyleCnt="0"/>
      <dgm:spPr/>
    </dgm:pt>
  </dgm:ptLst>
  <dgm:cxnLst>
    <dgm:cxn modelId="{89325794-4F40-4449-9DAC-86C4DE691430}" srcId="{37B934E4-F971-47F7-B4E8-2951978D393E}" destId="{51D730EE-2781-4CAE-AD97-9B648B51BA4B}" srcOrd="0" destOrd="0" parTransId="{F13C6735-69F7-4658-9EE0-2AB510E48FDC}" sibTransId="{8DB1CCB0-9026-4008-960A-15450D48B686}"/>
    <dgm:cxn modelId="{E5A61BCC-4A3D-4915-AA6F-1B552A69E73F}" type="presOf" srcId="{99B8C188-EA32-4015-A9AF-2D28BF365B3B}" destId="{D36C6596-7C22-4448-9027-81E788BB45CF}" srcOrd="0" destOrd="0" presId="urn:microsoft.com/office/officeart/2005/8/layout/orgChart1"/>
    <dgm:cxn modelId="{C539E1BF-A0F4-4E44-8264-3A5BABBECD72}" type="presOf" srcId="{AF0678F4-2D7D-45B8-A71A-44241A9987F6}" destId="{A0A12D69-B7F4-4FDE-B0DF-CB1394C4E7EF}" srcOrd="0" destOrd="0" presId="urn:microsoft.com/office/officeart/2005/8/layout/orgChart1"/>
    <dgm:cxn modelId="{D91935CD-D741-4080-8208-5B4EE6569E6F}" type="presOf" srcId="{4FC80443-C889-44FE-9828-6CB89E4B3FFB}" destId="{A90BA585-7116-43C7-A49A-7F14A976BE97}" srcOrd="1" destOrd="0" presId="urn:microsoft.com/office/officeart/2005/8/layout/orgChart1"/>
    <dgm:cxn modelId="{C1DC0D4B-32CA-414D-8A4E-2F06EB5DEFE7}" type="presOf" srcId="{51D730EE-2781-4CAE-AD97-9B648B51BA4B}" destId="{7B48DC39-4DB3-41FE-A3E3-C63A94E880EE}" srcOrd="1" destOrd="0" presId="urn:microsoft.com/office/officeart/2005/8/layout/orgChart1"/>
    <dgm:cxn modelId="{BF937B3F-62F3-43A9-BE1D-03D5930314D6}" type="presOf" srcId="{00970D99-56A8-4FA3-AD2B-D19FBD1F4EA0}" destId="{82062825-F185-414E-B409-29C8D42EBDAE}" srcOrd="0" destOrd="0" presId="urn:microsoft.com/office/officeart/2005/8/layout/orgChart1"/>
    <dgm:cxn modelId="{326B466C-090B-4499-8C8D-1E22A9FAE824}" type="presOf" srcId="{99B8C188-EA32-4015-A9AF-2D28BF365B3B}" destId="{CBED48DD-AD9E-467F-AD6A-BD71F8236EAB}" srcOrd="1" destOrd="0" presId="urn:microsoft.com/office/officeart/2005/8/layout/orgChart1"/>
    <dgm:cxn modelId="{B928E561-B0E7-4052-9F61-A2EE23DC431C}" type="presOf" srcId="{CF45C927-DFC8-43BF-A75C-B68D3A9B73EC}" destId="{19C0C68B-303F-4208-A015-B1439CBE0C59}" srcOrd="1" destOrd="0" presId="urn:microsoft.com/office/officeart/2005/8/layout/orgChart1"/>
    <dgm:cxn modelId="{03B7696C-A536-4201-92D3-BA57F2B4D1A6}" type="presOf" srcId="{4FC80443-C889-44FE-9828-6CB89E4B3FFB}" destId="{65D1648C-6447-4AFD-9632-C0082555018B}" srcOrd="0" destOrd="0" presId="urn:microsoft.com/office/officeart/2005/8/layout/orgChart1"/>
    <dgm:cxn modelId="{1DB23392-344D-4108-AC56-95E90F14331D}" type="presOf" srcId="{51D730EE-2781-4CAE-AD97-9B648B51BA4B}" destId="{7BF086C3-B1A7-44F4-B129-C259432AF181}" srcOrd="0" destOrd="0" presId="urn:microsoft.com/office/officeart/2005/8/layout/orgChart1"/>
    <dgm:cxn modelId="{E1144D6B-2B3A-47CE-BA22-3CD00722E142}" type="presOf" srcId="{CF45C927-DFC8-43BF-A75C-B68D3A9B73EC}" destId="{05972B68-7147-4AE0-8FCD-43DC38D2ACD6}" srcOrd="0" destOrd="0" presId="urn:microsoft.com/office/officeart/2005/8/layout/orgChart1"/>
    <dgm:cxn modelId="{2A01B315-6339-4525-A7E2-48CA745AC587}" type="presOf" srcId="{1B281846-F5B3-4A89-9CEE-3111C24F82E2}" destId="{13733BE3-3A1B-49AF-B373-36C4E92FC96E}" srcOrd="0" destOrd="0" presId="urn:microsoft.com/office/officeart/2005/8/layout/orgChart1"/>
    <dgm:cxn modelId="{E6783F88-2D93-403D-908C-B5D0DC5792B3}" type="presOf" srcId="{795692BE-EAF6-4077-8A88-D5E163535E4E}" destId="{E4A9F63C-27B1-4550-923F-B83BE1390FE4}" srcOrd="0" destOrd="0" presId="urn:microsoft.com/office/officeart/2005/8/layout/orgChart1"/>
    <dgm:cxn modelId="{7A0CC5E8-1A04-4926-8AD1-B25C5B6B57CC}" type="presOf" srcId="{37B934E4-F971-47F7-B4E8-2951978D393E}" destId="{8A70368F-DD0C-4CE2-A037-B94D40A55362}" srcOrd="0" destOrd="0" presId="urn:microsoft.com/office/officeart/2005/8/layout/orgChart1"/>
    <dgm:cxn modelId="{2F6C5724-45AA-4598-A350-06953AEE13F7}" type="presOf" srcId="{26232981-BEBF-4E74-A24C-ECAEA260A482}" destId="{C463139A-E67D-4846-8EBF-716A1B787193}" srcOrd="1" destOrd="0" presId="urn:microsoft.com/office/officeart/2005/8/layout/orgChart1"/>
    <dgm:cxn modelId="{8ABA7952-7458-4198-AA2C-2D4D97EBF972}" srcId="{51D730EE-2781-4CAE-AD97-9B648B51BA4B}" destId="{4FC80443-C889-44FE-9828-6CB89E4B3FFB}" srcOrd="0" destOrd="0" parTransId="{1B281846-F5B3-4A89-9CEE-3111C24F82E2}" sibTransId="{A4A07F8A-E6AE-46BD-8E31-1D46EF968428}"/>
    <dgm:cxn modelId="{E129D7C1-6AEA-4756-AD4C-3D5BE491EBFF}" srcId="{CF45C927-DFC8-43BF-A75C-B68D3A9B73EC}" destId="{99B8C188-EA32-4015-A9AF-2D28BF365B3B}" srcOrd="1" destOrd="0" parTransId="{5BF9EA18-A142-4E3F-9028-469368360DDB}" sibTransId="{F91AF4F6-D991-4CF8-B204-9B0D8A11BFAA}"/>
    <dgm:cxn modelId="{C8980D6D-C134-4E2A-83F9-9B137AE0F785}" type="presOf" srcId="{EE13D7F3-8508-434F-BB30-A7C320FAB718}" destId="{46AA90B2-C8C1-41D9-BD38-11EB426B2214}" srcOrd="1" destOrd="0" presId="urn:microsoft.com/office/officeart/2005/8/layout/orgChart1"/>
    <dgm:cxn modelId="{0820652C-66AB-49FE-9ADD-53AAD9350718}" srcId="{4FC80443-C889-44FE-9828-6CB89E4B3FFB}" destId="{CF45C927-DFC8-43BF-A75C-B68D3A9B73EC}" srcOrd="0" destOrd="0" parTransId="{00970D99-56A8-4FA3-AD2B-D19FBD1F4EA0}" sibTransId="{E07556A6-67CB-4D17-9412-2DCB7FEE36CF}"/>
    <dgm:cxn modelId="{F127EBD5-5056-4039-AC35-37ABCA6BB367}" srcId="{CF45C927-DFC8-43BF-A75C-B68D3A9B73EC}" destId="{EE13D7F3-8508-434F-BB30-A7C320FAB718}" srcOrd="0" destOrd="0" parTransId="{AF0678F4-2D7D-45B8-A71A-44241A9987F6}" sibTransId="{D331AFE7-F021-4152-ACDD-0F2CB0D2330C}"/>
    <dgm:cxn modelId="{82F7EE9A-ED80-4EE2-926B-E6C07DF55D80}" srcId="{4FC80443-C889-44FE-9828-6CB89E4B3FFB}" destId="{26232981-BEBF-4E74-A24C-ECAEA260A482}" srcOrd="1" destOrd="0" parTransId="{795692BE-EAF6-4077-8A88-D5E163535E4E}" sibTransId="{905FA157-4E0F-489D-9C3A-F6C60FB82B17}"/>
    <dgm:cxn modelId="{C3B22108-6DF0-41E6-AC51-A2D61E54451E}" type="presOf" srcId="{26232981-BEBF-4E74-A24C-ECAEA260A482}" destId="{279B7D2E-B82F-47CB-929B-E43C9909E765}" srcOrd="0" destOrd="0" presId="urn:microsoft.com/office/officeart/2005/8/layout/orgChart1"/>
    <dgm:cxn modelId="{BA833578-986C-457F-9FD2-AFD8D4F4EDA7}" type="presOf" srcId="{5BF9EA18-A142-4E3F-9028-469368360DDB}" destId="{D3BA8757-FA63-4F48-BB29-E791980F132B}" srcOrd="0" destOrd="0" presId="urn:microsoft.com/office/officeart/2005/8/layout/orgChart1"/>
    <dgm:cxn modelId="{7C4E2DD2-31BE-49D7-AA78-F0FFAC71BD9F}" type="presOf" srcId="{EE13D7F3-8508-434F-BB30-A7C320FAB718}" destId="{B6CC7C89-5D09-4685-9784-74687E04BF04}" srcOrd="0" destOrd="0" presId="urn:microsoft.com/office/officeart/2005/8/layout/orgChart1"/>
    <dgm:cxn modelId="{64FD041E-B197-438E-B68E-025D341D9AFC}" type="presParOf" srcId="{8A70368F-DD0C-4CE2-A037-B94D40A55362}" destId="{69C2B3FB-62DD-4290-ABAB-5FB3328C38BA}" srcOrd="0" destOrd="0" presId="urn:microsoft.com/office/officeart/2005/8/layout/orgChart1"/>
    <dgm:cxn modelId="{0CEB4BBE-B8AC-4B6A-99FA-EBA0B40DA372}" type="presParOf" srcId="{69C2B3FB-62DD-4290-ABAB-5FB3328C38BA}" destId="{6D86666D-CCFB-4034-B57A-7F631EC9D994}" srcOrd="0" destOrd="0" presId="urn:microsoft.com/office/officeart/2005/8/layout/orgChart1"/>
    <dgm:cxn modelId="{71ED924C-3899-43C5-A9E2-256E51ED2F7D}" type="presParOf" srcId="{6D86666D-CCFB-4034-B57A-7F631EC9D994}" destId="{7BF086C3-B1A7-44F4-B129-C259432AF181}" srcOrd="0" destOrd="0" presId="urn:microsoft.com/office/officeart/2005/8/layout/orgChart1"/>
    <dgm:cxn modelId="{11BB1BF8-4BBF-4368-AD9A-2CD4FDF03BC7}" type="presParOf" srcId="{6D86666D-CCFB-4034-B57A-7F631EC9D994}" destId="{7B48DC39-4DB3-41FE-A3E3-C63A94E880EE}" srcOrd="1" destOrd="0" presId="urn:microsoft.com/office/officeart/2005/8/layout/orgChart1"/>
    <dgm:cxn modelId="{9D4299D9-4D24-4CA0-A3D5-C88F33671B89}" type="presParOf" srcId="{69C2B3FB-62DD-4290-ABAB-5FB3328C38BA}" destId="{40DD79FA-1CD2-42EC-B06B-43932F39578B}" srcOrd="1" destOrd="0" presId="urn:microsoft.com/office/officeart/2005/8/layout/orgChart1"/>
    <dgm:cxn modelId="{23B34667-873D-4111-9EF5-4706286B4221}" type="presParOf" srcId="{40DD79FA-1CD2-42EC-B06B-43932F39578B}" destId="{13733BE3-3A1B-49AF-B373-36C4E92FC96E}" srcOrd="0" destOrd="0" presId="urn:microsoft.com/office/officeart/2005/8/layout/orgChart1"/>
    <dgm:cxn modelId="{A3D1C4C2-28DD-43C5-9BDB-550F19A76BBC}" type="presParOf" srcId="{40DD79FA-1CD2-42EC-B06B-43932F39578B}" destId="{35E41E31-D8B1-4231-B33D-3FAF78273576}" srcOrd="1" destOrd="0" presId="urn:microsoft.com/office/officeart/2005/8/layout/orgChart1"/>
    <dgm:cxn modelId="{0EC5D3FF-C107-4077-A1C4-8728B0FBECE1}" type="presParOf" srcId="{35E41E31-D8B1-4231-B33D-3FAF78273576}" destId="{2FCF8DB0-9D61-49A2-A70A-EBC330F4931C}" srcOrd="0" destOrd="0" presId="urn:microsoft.com/office/officeart/2005/8/layout/orgChart1"/>
    <dgm:cxn modelId="{ACFD710E-2F04-4D46-A508-03687F88B9AA}" type="presParOf" srcId="{2FCF8DB0-9D61-49A2-A70A-EBC330F4931C}" destId="{65D1648C-6447-4AFD-9632-C0082555018B}" srcOrd="0" destOrd="0" presId="urn:microsoft.com/office/officeart/2005/8/layout/orgChart1"/>
    <dgm:cxn modelId="{46ACAD5E-BF1D-472C-B01E-E15DBC1E1DAD}" type="presParOf" srcId="{2FCF8DB0-9D61-49A2-A70A-EBC330F4931C}" destId="{A90BA585-7116-43C7-A49A-7F14A976BE97}" srcOrd="1" destOrd="0" presId="urn:microsoft.com/office/officeart/2005/8/layout/orgChart1"/>
    <dgm:cxn modelId="{383A0280-0EB0-4451-A196-ABC90C9A5CFE}" type="presParOf" srcId="{35E41E31-D8B1-4231-B33D-3FAF78273576}" destId="{02023335-2FC3-420D-AA7F-A17F9A5E24DD}" srcOrd="1" destOrd="0" presId="urn:microsoft.com/office/officeart/2005/8/layout/orgChart1"/>
    <dgm:cxn modelId="{C2B51DC4-FE12-409F-B696-659DB70F2CCB}" type="presParOf" srcId="{02023335-2FC3-420D-AA7F-A17F9A5E24DD}" destId="{82062825-F185-414E-B409-29C8D42EBDAE}" srcOrd="0" destOrd="0" presId="urn:microsoft.com/office/officeart/2005/8/layout/orgChart1"/>
    <dgm:cxn modelId="{DD0D904C-97F2-4414-B0D7-17E64BEEDCCC}" type="presParOf" srcId="{02023335-2FC3-420D-AA7F-A17F9A5E24DD}" destId="{8D1BA3DD-7A37-489F-976C-3B7A3E4FABAB}" srcOrd="1" destOrd="0" presId="urn:microsoft.com/office/officeart/2005/8/layout/orgChart1"/>
    <dgm:cxn modelId="{72C704D5-21E9-42B5-BC6D-FD9147415C8E}" type="presParOf" srcId="{8D1BA3DD-7A37-489F-976C-3B7A3E4FABAB}" destId="{EB3AB7E5-7380-4C84-A143-3C100FA36762}" srcOrd="0" destOrd="0" presId="urn:microsoft.com/office/officeart/2005/8/layout/orgChart1"/>
    <dgm:cxn modelId="{28805215-C6F7-4CEB-9377-14D542670AA5}" type="presParOf" srcId="{EB3AB7E5-7380-4C84-A143-3C100FA36762}" destId="{05972B68-7147-4AE0-8FCD-43DC38D2ACD6}" srcOrd="0" destOrd="0" presId="urn:microsoft.com/office/officeart/2005/8/layout/orgChart1"/>
    <dgm:cxn modelId="{98D64B6C-347E-48FD-9C2C-A072FE62D885}" type="presParOf" srcId="{EB3AB7E5-7380-4C84-A143-3C100FA36762}" destId="{19C0C68B-303F-4208-A015-B1439CBE0C59}" srcOrd="1" destOrd="0" presId="urn:microsoft.com/office/officeart/2005/8/layout/orgChart1"/>
    <dgm:cxn modelId="{FCB578B6-FDFA-4CC8-9904-155356CC244B}" type="presParOf" srcId="{8D1BA3DD-7A37-489F-976C-3B7A3E4FABAB}" destId="{F549216F-1372-4678-BE91-CC7AFDA1A816}" srcOrd="1" destOrd="0" presId="urn:microsoft.com/office/officeart/2005/8/layout/orgChart1"/>
    <dgm:cxn modelId="{EC2340CA-D0AC-4244-B84C-5F40B13E6606}" type="presParOf" srcId="{F549216F-1372-4678-BE91-CC7AFDA1A816}" destId="{A0A12D69-B7F4-4FDE-B0DF-CB1394C4E7EF}" srcOrd="0" destOrd="0" presId="urn:microsoft.com/office/officeart/2005/8/layout/orgChart1"/>
    <dgm:cxn modelId="{5C382F4C-0C0A-4F99-8109-172D475A0279}" type="presParOf" srcId="{F549216F-1372-4678-BE91-CC7AFDA1A816}" destId="{C8EC22F7-0E2D-44CA-BF27-E7DA90744B5E}" srcOrd="1" destOrd="0" presId="urn:microsoft.com/office/officeart/2005/8/layout/orgChart1"/>
    <dgm:cxn modelId="{5BD47A35-0A6A-46E7-8DFB-29C8AC8C0A81}" type="presParOf" srcId="{C8EC22F7-0E2D-44CA-BF27-E7DA90744B5E}" destId="{16F696C2-7FF3-4959-9B4E-1AFDDE9081BC}" srcOrd="0" destOrd="0" presId="urn:microsoft.com/office/officeart/2005/8/layout/orgChart1"/>
    <dgm:cxn modelId="{37650BC8-73CB-4265-97B3-DDF49BAC435D}" type="presParOf" srcId="{16F696C2-7FF3-4959-9B4E-1AFDDE9081BC}" destId="{B6CC7C89-5D09-4685-9784-74687E04BF04}" srcOrd="0" destOrd="0" presId="urn:microsoft.com/office/officeart/2005/8/layout/orgChart1"/>
    <dgm:cxn modelId="{08D41766-BED4-42CF-9B72-5B886884FEFF}" type="presParOf" srcId="{16F696C2-7FF3-4959-9B4E-1AFDDE9081BC}" destId="{46AA90B2-C8C1-41D9-BD38-11EB426B2214}" srcOrd="1" destOrd="0" presId="urn:microsoft.com/office/officeart/2005/8/layout/orgChart1"/>
    <dgm:cxn modelId="{A3DD6295-6D6E-4ED6-BA65-2CFCF67EE80C}" type="presParOf" srcId="{C8EC22F7-0E2D-44CA-BF27-E7DA90744B5E}" destId="{2A8F53F8-2B29-4BE9-AD15-DB7A7B212EE6}" srcOrd="1" destOrd="0" presId="urn:microsoft.com/office/officeart/2005/8/layout/orgChart1"/>
    <dgm:cxn modelId="{7CEDAC0B-EE56-468A-B97F-256FDE4D5AFA}" type="presParOf" srcId="{C8EC22F7-0E2D-44CA-BF27-E7DA90744B5E}" destId="{418D26FA-7E1D-4E54-AB90-C2380520C2A3}" srcOrd="2" destOrd="0" presId="urn:microsoft.com/office/officeart/2005/8/layout/orgChart1"/>
    <dgm:cxn modelId="{EEAEEED6-F5CA-4F06-95AC-A899A0B9A35E}" type="presParOf" srcId="{F549216F-1372-4678-BE91-CC7AFDA1A816}" destId="{D3BA8757-FA63-4F48-BB29-E791980F132B}" srcOrd="2" destOrd="0" presId="urn:microsoft.com/office/officeart/2005/8/layout/orgChart1"/>
    <dgm:cxn modelId="{9BB7335E-2486-4B97-B3D0-7D5E2E73D22A}" type="presParOf" srcId="{F549216F-1372-4678-BE91-CC7AFDA1A816}" destId="{1804D8EA-5D9A-42BE-B0CF-29364075EBC3}" srcOrd="3" destOrd="0" presId="urn:microsoft.com/office/officeart/2005/8/layout/orgChart1"/>
    <dgm:cxn modelId="{6944FD46-20E2-4DA7-B551-AE56AC7249BE}" type="presParOf" srcId="{1804D8EA-5D9A-42BE-B0CF-29364075EBC3}" destId="{E38002DC-61AC-4761-A091-2A15A2D78D61}" srcOrd="0" destOrd="0" presId="urn:microsoft.com/office/officeart/2005/8/layout/orgChart1"/>
    <dgm:cxn modelId="{5E3B3EAE-B268-45E5-892A-DC99EDE51E87}" type="presParOf" srcId="{E38002DC-61AC-4761-A091-2A15A2D78D61}" destId="{D36C6596-7C22-4448-9027-81E788BB45CF}" srcOrd="0" destOrd="0" presId="urn:microsoft.com/office/officeart/2005/8/layout/orgChart1"/>
    <dgm:cxn modelId="{75CC502D-79A4-4639-A1C0-468D4EF94738}" type="presParOf" srcId="{E38002DC-61AC-4761-A091-2A15A2D78D61}" destId="{CBED48DD-AD9E-467F-AD6A-BD71F8236EAB}" srcOrd="1" destOrd="0" presId="urn:microsoft.com/office/officeart/2005/8/layout/orgChart1"/>
    <dgm:cxn modelId="{805B518C-020A-4C5E-9661-638E9B63E822}" type="presParOf" srcId="{1804D8EA-5D9A-42BE-B0CF-29364075EBC3}" destId="{1C1DF4A9-1D9E-46E9-8601-CD021115902F}" srcOrd="1" destOrd="0" presId="urn:microsoft.com/office/officeart/2005/8/layout/orgChart1"/>
    <dgm:cxn modelId="{886F5ED9-1847-4731-B2C4-E54359511D3C}" type="presParOf" srcId="{1804D8EA-5D9A-42BE-B0CF-29364075EBC3}" destId="{6AE1B85C-9AFB-43B8-A0BF-2356C1A7B64D}" srcOrd="2" destOrd="0" presId="urn:microsoft.com/office/officeart/2005/8/layout/orgChart1"/>
    <dgm:cxn modelId="{1CC5F798-259F-4ED7-A493-EEC229423426}" type="presParOf" srcId="{8D1BA3DD-7A37-489F-976C-3B7A3E4FABAB}" destId="{CEC6D55B-706F-4B87-949C-B85471CB3E21}" srcOrd="2" destOrd="0" presId="urn:microsoft.com/office/officeart/2005/8/layout/orgChart1"/>
    <dgm:cxn modelId="{AF616960-3210-447C-904E-09239B058BEE}" type="presParOf" srcId="{02023335-2FC3-420D-AA7F-A17F9A5E24DD}" destId="{E4A9F63C-27B1-4550-923F-B83BE1390FE4}" srcOrd="2" destOrd="0" presId="urn:microsoft.com/office/officeart/2005/8/layout/orgChart1"/>
    <dgm:cxn modelId="{3892A934-3C63-44E9-8FA2-DA8DC685E883}" type="presParOf" srcId="{02023335-2FC3-420D-AA7F-A17F9A5E24DD}" destId="{EB84B38B-AE2A-4FD5-958A-63420DA028CC}" srcOrd="3" destOrd="0" presId="urn:microsoft.com/office/officeart/2005/8/layout/orgChart1"/>
    <dgm:cxn modelId="{3B715FE1-A407-4995-BE73-8D78C11E5598}" type="presParOf" srcId="{EB84B38B-AE2A-4FD5-958A-63420DA028CC}" destId="{5E12A757-D89A-485A-954C-3A8160BBCCB7}" srcOrd="0" destOrd="0" presId="urn:microsoft.com/office/officeart/2005/8/layout/orgChart1"/>
    <dgm:cxn modelId="{9B70784C-0000-4E0D-B7D4-A83A88B80024}" type="presParOf" srcId="{5E12A757-D89A-485A-954C-3A8160BBCCB7}" destId="{279B7D2E-B82F-47CB-929B-E43C9909E765}" srcOrd="0" destOrd="0" presId="urn:microsoft.com/office/officeart/2005/8/layout/orgChart1"/>
    <dgm:cxn modelId="{DA8D40D4-F542-4257-9066-8E5B8BE146B9}" type="presParOf" srcId="{5E12A757-D89A-485A-954C-3A8160BBCCB7}" destId="{C463139A-E67D-4846-8EBF-716A1B787193}" srcOrd="1" destOrd="0" presId="urn:microsoft.com/office/officeart/2005/8/layout/orgChart1"/>
    <dgm:cxn modelId="{85606C1D-C9E6-4660-A5E2-AD86A6A93E42}" type="presParOf" srcId="{EB84B38B-AE2A-4FD5-958A-63420DA028CC}" destId="{77215075-A59F-4205-90DC-FAD0576B1F77}" srcOrd="1" destOrd="0" presId="urn:microsoft.com/office/officeart/2005/8/layout/orgChart1"/>
    <dgm:cxn modelId="{9FF4E7CE-7B14-4CFE-803D-3C94AB5486A8}" type="presParOf" srcId="{EB84B38B-AE2A-4FD5-958A-63420DA028CC}" destId="{4A3A73BF-9F38-42E5-B286-59A75F8F9741}" srcOrd="2" destOrd="0" presId="urn:microsoft.com/office/officeart/2005/8/layout/orgChart1"/>
    <dgm:cxn modelId="{C5660333-9974-4853-B35C-9C440DD1C49C}" type="presParOf" srcId="{35E41E31-D8B1-4231-B33D-3FAF78273576}" destId="{B62B82FB-74B4-4255-91A8-23BB8179B7D6}" srcOrd="2" destOrd="0" presId="urn:microsoft.com/office/officeart/2005/8/layout/orgChart1"/>
    <dgm:cxn modelId="{2C99DB2D-C362-419E-A3D4-99D79B64771B}" type="presParOf" srcId="{69C2B3FB-62DD-4290-ABAB-5FB3328C38BA}" destId="{B474D73E-506B-48C5-BA37-808223F05C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B934E4-F971-47F7-B4E8-2951978D393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D730EE-2781-4CAE-AD97-9B648B51BA4B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Gene</a:t>
          </a:r>
          <a:endParaRPr lang="en-U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3C6735-69F7-4658-9EE0-2AB510E48FDC}" type="parTrans" cxnId="{89325794-4F40-4449-9DAC-86C4DE691430}">
      <dgm:prSet/>
      <dgm:spPr/>
      <dgm:t>
        <a:bodyPr/>
        <a:lstStyle/>
        <a:p>
          <a:endParaRPr lang="en-US" sz="1400"/>
        </a:p>
      </dgm:t>
    </dgm:pt>
    <dgm:pt modelId="{8DB1CCB0-9026-4008-960A-15450D48B686}" type="sibTrans" cxnId="{89325794-4F40-4449-9DAC-86C4DE691430}">
      <dgm:prSet/>
      <dgm:spPr/>
      <dgm:t>
        <a:bodyPr/>
        <a:lstStyle/>
        <a:p>
          <a:endParaRPr lang="en-US" sz="1400"/>
        </a:p>
      </dgm:t>
    </dgm:pt>
    <dgm:pt modelId="{4FC80443-C889-44FE-9828-6CB89E4B3FFB}">
      <dgm:prSet phldrT="[Text]" custT="1"/>
      <dgm:spPr/>
      <dgm:t>
        <a:bodyPr/>
        <a:lstStyle/>
        <a:p>
          <a:r>
            <a:rPr lang="en-US" sz="1400" dirty="0" smtClean="0"/>
            <a:t>Original Scaffold</a:t>
          </a:r>
          <a:endParaRPr lang="en-US" sz="1400" dirty="0"/>
        </a:p>
      </dgm:t>
    </dgm:pt>
    <dgm:pt modelId="{1B281846-F5B3-4A89-9CEE-3111C24F82E2}" type="parTrans" cxnId="{8ABA7952-7458-4198-AA2C-2D4D97EBF972}">
      <dgm:prSet/>
      <dgm:spPr/>
      <dgm:t>
        <a:bodyPr/>
        <a:lstStyle/>
        <a:p>
          <a:endParaRPr lang="en-US" sz="1400"/>
        </a:p>
      </dgm:t>
    </dgm:pt>
    <dgm:pt modelId="{A4A07F8A-E6AE-46BD-8E31-1D46EF968428}" type="sibTrans" cxnId="{8ABA7952-7458-4198-AA2C-2D4D97EBF972}">
      <dgm:prSet/>
      <dgm:spPr/>
      <dgm:t>
        <a:bodyPr/>
        <a:lstStyle/>
        <a:p>
          <a:endParaRPr lang="en-US" sz="1400"/>
        </a:p>
      </dgm:t>
    </dgm:pt>
    <dgm:pt modelId="{CF45C927-DFC8-43BF-A75C-B68D3A9B73EC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200" b="1" dirty="0" smtClean="0"/>
            <a:t>ESTs</a:t>
          </a:r>
          <a:endParaRPr lang="en-US" sz="1200" b="1" dirty="0"/>
        </a:p>
      </dgm:t>
    </dgm:pt>
    <dgm:pt modelId="{00970D99-56A8-4FA3-AD2B-D19FBD1F4EA0}" type="parTrans" cxnId="{0820652C-66AB-49FE-9ADD-53AAD9350718}">
      <dgm:prSet/>
      <dgm:spPr/>
      <dgm:t>
        <a:bodyPr/>
        <a:lstStyle/>
        <a:p>
          <a:endParaRPr lang="en-US" sz="1400"/>
        </a:p>
      </dgm:t>
    </dgm:pt>
    <dgm:pt modelId="{E07556A6-67CB-4D17-9412-2DCB7FEE36CF}" type="sibTrans" cxnId="{0820652C-66AB-49FE-9ADD-53AAD9350718}">
      <dgm:prSet/>
      <dgm:spPr/>
      <dgm:t>
        <a:bodyPr/>
        <a:lstStyle/>
        <a:p>
          <a:endParaRPr lang="en-US" sz="1400"/>
        </a:p>
      </dgm:t>
    </dgm:pt>
    <dgm:pt modelId="{6D2CDF8B-064F-4142-84C4-8C74C06B5F12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New Scaffold</a:t>
          </a:r>
          <a:endParaRPr lang="en-US" sz="1400" dirty="0">
            <a:solidFill>
              <a:schemeClr val="bg1"/>
            </a:solidFill>
          </a:endParaRPr>
        </a:p>
      </dgm:t>
    </dgm:pt>
    <dgm:pt modelId="{6ADB97A7-74DC-4441-BCA8-B559F5E2DB52}" type="parTrans" cxnId="{5104454C-D852-4BD9-9EAC-BA2C1DD16897}">
      <dgm:prSet/>
      <dgm:spPr/>
      <dgm:t>
        <a:bodyPr/>
        <a:lstStyle/>
        <a:p>
          <a:endParaRPr lang="en-US" sz="1400"/>
        </a:p>
      </dgm:t>
    </dgm:pt>
    <dgm:pt modelId="{8A034FB1-E928-4F1B-944E-56A22FA7136D}" type="sibTrans" cxnId="{5104454C-D852-4BD9-9EAC-BA2C1DD16897}">
      <dgm:prSet/>
      <dgm:spPr/>
      <dgm:t>
        <a:bodyPr/>
        <a:lstStyle/>
        <a:p>
          <a:endParaRPr lang="en-US" sz="1400"/>
        </a:p>
      </dgm:t>
    </dgm:pt>
    <dgm:pt modelId="{8A70368F-DD0C-4CE2-A037-B94D40A55362}" type="pres">
      <dgm:prSet presAssocID="{37B934E4-F971-47F7-B4E8-2951978D39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9C2B3FB-62DD-4290-ABAB-5FB3328C38BA}" type="pres">
      <dgm:prSet presAssocID="{51D730EE-2781-4CAE-AD97-9B648B51BA4B}" presName="hierRoot1" presStyleCnt="0">
        <dgm:presLayoutVars>
          <dgm:hierBranch val="init"/>
        </dgm:presLayoutVars>
      </dgm:prSet>
      <dgm:spPr/>
    </dgm:pt>
    <dgm:pt modelId="{6D86666D-CCFB-4034-B57A-7F631EC9D994}" type="pres">
      <dgm:prSet presAssocID="{51D730EE-2781-4CAE-AD97-9B648B51BA4B}" presName="rootComposite1" presStyleCnt="0"/>
      <dgm:spPr/>
    </dgm:pt>
    <dgm:pt modelId="{7BF086C3-B1A7-44F4-B129-C259432AF181}" type="pres">
      <dgm:prSet presAssocID="{51D730EE-2781-4CAE-AD97-9B648B51BA4B}" presName="rootText1" presStyleLbl="node0" presStyleIdx="0" presStyleCnt="1" custScaleX="1315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48DC39-4DB3-41FE-A3E3-C63A94E880EE}" type="pres">
      <dgm:prSet presAssocID="{51D730EE-2781-4CAE-AD97-9B648B51BA4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0DD79FA-1CD2-42EC-B06B-43932F39578B}" type="pres">
      <dgm:prSet presAssocID="{51D730EE-2781-4CAE-AD97-9B648B51BA4B}" presName="hierChild2" presStyleCnt="0"/>
      <dgm:spPr/>
    </dgm:pt>
    <dgm:pt modelId="{13733BE3-3A1B-49AF-B373-36C4E92FC96E}" type="pres">
      <dgm:prSet presAssocID="{1B281846-F5B3-4A89-9CEE-3111C24F82E2}" presName="Name37" presStyleLbl="parChTrans1D2" presStyleIdx="0" presStyleCnt="1"/>
      <dgm:spPr/>
      <dgm:t>
        <a:bodyPr/>
        <a:lstStyle/>
        <a:p>
          <a:endParaRPr lang="en-US"/>
        </a:p>
      </dgm:t>
    </dgm:pt>
    <dgm:pt modelId="{35E41E31-D8B1-4231-B33D-3FAF78273576}" type="pres">
      <dgm:prSet presAssocID="{4FC80443-C889-44FE-9828-6CB89E4B3FFB}" presName="hierRoot2" presStyleCnt="0">
        <dgm:presLayoutVars>
          <dgm:hierBranch val="init"/>
        </dgm:presLayoutVars>
      </dgm:prSet>
      <dgm:spPr/>
    </dgm:pt>
    <dgm:pt modelId="{2FCF8DB0-9D61-49A2-A70A-EBC330F4931C}" type="pres">
      <dgm:prSet presAssocID="{4FC80443-C889-44FE-9828-6CB89E4B3FFB}" presName="rootComposite" presStyleCnt="0"/>
      <dgm:spPr/>
    </dgm:pt>
    <dgm:pt modelId="{65D1648C-6447-4AFD-9632-C0082555018B}" type="pres">
      <dgm:prSet presAssocID="{4FC80443-C889-44FE-9828-6CB89E4B3FFB}" presName="rootText" presStyleLbl="node2" presStyleIdx="0" presStyleCnt="1" custScaleX="2989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0BA585-7116-43C7-A49A-7F14A976BE97}" type="pres">
      <dgm:prSet presAssocID="{4FC80443-C889-44FE-9828-6CB89E4B3FFB}" presName="rootConnector" presStyleLbl="node2" presStyleIdx="0" presStyleCnt="1"/>
      <dgm:spPr/>
      <dgm:t>
        <a:bodyPr/>
        <a:lstStyle/>
        <a:p>
          <a:endParaRPr lang="en-US"/>
        </a:p>
      </dgm:t>
    </dgm:pt>
    <dgm:pt modelId="{02023335-2FC3-420D-AA7F-A17F9A5E24DD}" type="pres">
      <dgm:prSet presAssocID="{4FC80443-C889-44FE-9828-6CB89E4B3FFB}" presName="hierChild4" presStyleCnt="0"/>
      <dgm:spPr/>
    </dgm:pt>
    <dgm:pt modelId="{82062825-F185-414E-B409-29C8D42EBDAE}" type="pres">
      <dgm:prSet presAssocID="{00970D99-56A8-4FA3-AD2B-D19FBD1F4EA0}" presName="Name37" presStyleLbl="parChTrans1D3" presStyleIdx="0" presStyleCnt="1"/>
      <dgm:spPr/>
      <dgm:t>
        <a:bodyPr/>
        <a:lstStyle/>
        <a:p>
          <a:endParaRPr lang="en-US"/>
        </a:p>
      </dgm:t>
    </dgm:pt>
    <dgm:pt modelId="{8D1BA3DD-7A37-489F-976C-3B7A3E4FABAB}" type="pres">
      <dgm:prSet presAssocID="{CF45C927-DFC8-43BF-A75C-B68D3A9B73EC}" presName="hierRoot2" presStyleCnt="0">
        <dgm:presLayoutVars>
          <dgm:hierBranch val="init"/>
        </dgm:presLayoutVars>
      </dgm:prSet>
      <dgm:spPr/>
    </dgm:pt>
    <dgm:pt modelId="{EB3AB7E5-7380-4C84-A143-3C100FA36762}" type="pres">
      <dgm:prSet presAssocID="{CF45C927-DFC8-43BF-A75C-B68D3A9B73EC}" presName="rootComposite" presStyleCnt="0"/>
      <dgm:spPr/>
    </dgm:pt>
    <dgm:pt modelId="{05972B68-7147-4AE0-8FCD-43DC38D2ACD6}" type="pres">
      <dgm:prSet presAssocID="{CF45C927-DFC8-43BF-A75C-B68D3A9B73EC}" presName="rootText" presStyleLbl="node3" presStyleIdx="0" presStyleCnt="1" custScaleX="1623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C0C68B-303F-4208-A015-B1439CBE0C59}" type="pres">
      <dgm:prSet presAssocID="{CF45C927-DFC8-43BF-A75C-B68D3A9B73EC}" presName="rootConnector" presStyleLbl="node3" presStyleIdx="0" presStyleCnt="1"/>
      <dgm:spPr/>
      <dgm:t>
        <a:bodyPr/>
        <a:lstStyle/>
        <a:p>
          <a:endParaRPr lang="en-US"/>
        </a:p>
      </dgm:t>
    </dgm:pt>
    <dgm:pt modelId="{F549216F-1372-4678-BE91-CC7AFDA1A816}" type="pres">
      <dgm:prSet presAssocID="{CF45C927-DFC8-43BF-A75C-B68D3A9B73EC}" presName="hierChild4" presStyleCnt="0"/>
      <dgm:spPr/>
    </dgm:pt>
    <dgm:pt modelId="{1C56977C-C31A-4E46-8B44-70FB1CEA2970}" type="pres">
      <dgm:prSet presAssocID="{6ADB97A7-74DC-4441-BCA8-B559F5E2DB52}" presName="Name37" presStyleLbl="parChTrans1D4" presStyleIdx="0" presStyleCnt="1"/>
      <dgm:spPr/>
      <dgm:t>
        <a:bodyPr/>
        <a:lstStyle/>
        <a:p>
          <a:endParaRPr lang="en-US"/>
        </a:p>
      </dgm:t>
    </dgm:pt>
    <dgm:pt modelId="{947C3ADB-4D1B-4EE1-BF21-9C14328C16ED}" type="pres">
      <dgm:prSet presAssocID="{6D2CDF8B-064F-4142-84C4-8C74C06B5F12}" presName="hierRoot2" presStyleCnt="0">
        <dgm:presLayoutVars>
          <dgm:hierBranch val="init"/>
        </dgm:presLayoutVars>
      </dgm:prSet>
      <dgm:spPr/>
    </dgm:pt>
    <dgm:pt modelId="{E281A510-38FD-4AFA-998D-9DE78A827389}" type="pres">
      <dgm:prSet presAssocID="{6D2CDF8B-064F-4142-84C4-8C74C06B5F12}" presName="rootComposite" presStyleCnt="0"/>
      <dgm:spPr/>
    </dgm:pt>
    <dgm:pt modelId="{B93F6FE9-8E73-4130-8C71-852CA13BA5F7}" type="pres">
      <dgm:prSet presAssocID="{6D2CDF8B-064F-4142-84C4-8C74C06B5F12}" presName="rootText" presStyleLbl="node4" presStyleIdx="0" presStyleCnt="1" custScaleX="2322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8DEBCC-69B4-4E91-B7DD-ACA123982BA6}" type="pres">
      <dgm:prSet presAssocID="{6D2CDF8B-064F-4142-84C4-8C74C06B5F12}" presName="rootConnector" presStyleLbl="node4" presStyleIdx="0" presStyleCnt="1"/>
      <dgm:spPr/>
      <dgm:t>
        <a:bodyPr/>
        <a:lstStyle/>
        <a:p>
          <a:endParaRPr lang="en-US"/>
        </a:p>
      </dgm:t>
    </dgm:pt>
    <dgm:pt modelId="{55D136F4-B2FE-497B-919D-0CB7A7A865D5}" type="pres">
      <dgm:prSet presAssocID="{6D2CDF8B-064F-4142-84C4-8C74C06B5F12}" presName="hierChild4" presStyleCnt="0"/>
      <dgm:spPr/>
    </dgm:pt>
    <dgm:pt modelId="{C342744D-A04D-4E31-BFD8-B7FC7A68EE20}" type="pres">
      <dgm:prSet presAssocID="{6D2CDF8B-064F-4142-84C4-8C74C06B5F12}" presName="hierChild5" presStyleCnt="0"/>
      <dgm:spPr/>
    </dgm:pt>
    <dgm:pt modelId="{CEC6D55B-706F-4B87-949C-B85471CB3E21}" type="pres">
      <dgm:prSet presAssocID="{CF45C927-DFC8-43BF-A75C-B68D3A9B73EC}" presName="hierChild5" presStyleCnt="0"/>
      <dgm:spPr/>
    </dgm:pt>
    <dgm:pt modelId="{B62B82FB-74B4-4255-91A8-23BB8179B7D6}" type="pres">
      <dgm:prSet presAssocID="{4FC80443-C889-44FE-9828-6CB89E4B3FFB}" presName="hierChild5" presStyleCnt="0"/>
      <dgm:spPr/>
    </dgm:pt>
    <dgm:pt modelId="{B474D73E-506B-48C5-BA37-808223F05C02}" type="pres">
      <dgm:prSet presAssocID="{51D730EE-2781-4CAE-AD97-9B648B51BA4B}" presName="hierChild3" presStyleCnt="0"/>
      <dgm:spPr/>
    </dgm:pt>
  </dgm:ptLst>
  <dgm:cxnLst>
    <dgm:cxn modelId="{191D122E-CABF-47DB-8D30-ED658315AD57}" type="presOf" srcId="{6ADB97A7-74DC-4441-BCA8-B559F5E2DB52}" destId="{1C56977C-C31A-4E46-8B44-70FB1CEA2970}" srcOrd="0" destOrd="0" presId="urn:microsoft.com/office/officeart/2005/8/layout/orgChart1"/>
    <dgm:cxn modelId="{8ABA7952-7458-4198-AA2C-2D4D97EBF972}" srcId="{51D730EE-2781-4CAE-AD97-9B648B51BA4B}" destId="{4FC80443-C889-44FE-9828-6CB89E4B3FFB}" srcOrd="0" destOrd="0" parTransId="{1B281846-F5B3-4A89-9CEE-3111C24F82E2}" sibTransId="{A4A07F8A-E6AE-46BD-8E31-1D46EF968428}"/>
    <dgm:cxn modelId="{5104454C-D852-4BD9-9EAC-BA2C1DD16897}" srcId="{CF45C927-DFC8-43BF-A75C-B68D3A9B73EC}" destId="{6D2CDF8B-064F-4142-84C4-8C74C06B5F12}" srcOrd="0" destOrd="0" parTransId="{6ADB97A7-74DC-4441-BCA8-B559F5E2DB52}" sibTransId="{8A034FB1-E928-4F1B-944E-56A22FA7136D}"/>
    <dgm:cxn modelId="{0F9489C9-5397-4314-85CE-74B88399E09A}" type="presOf" srcId="{6D2CDF8B-064F-4142-84C4-8C74C06B5F12}" destId="{7A8DEBCC-69B4-4E91-B7DD-ACA123982BA6}" srcOrd="1" destOrd="0" presId="urn:microsoft.com/office/officeart/2005/8/layout/orgChart1"/>
    <dgm:cxn modelId="{89325794-4F40-4449-9DAC-86C4DE691430}" srcId="{37B934E4-F971-47F7-B4E8-2951978D393E}" destId="{51D730EE-2781-4CAE-AD97-9B648B51BA4B}" srcOrd="0" destOrd="0" parTransId="{F13C6735-69F7-4658-9EE0-2AB510E48FDC}" sibTransId="{8DB1CCB0-9026-4008-960A-15450D48B686}"/>
    <dgm:cxn modelId="{51FB2096-1ECC-41D5-B616-BB6497424244}" type="presOf" srcId="{51D730EE-2781-4CAE-AD97-9B648B51BA4B}" destId="{7BF086C3-B1A7-44F4-B129-C259432AF181}" srcOrd="0" destOrd="0" presId="urn:microsoft.com/office/officeart/2005/8/layout/orgChart1"/>
    <dgm:cxn modelId="{7973D16E-B35C-41DE-B512-FF4ADC3A7FED}" type="presOf" srcId="{4FC80443-C889-44FE-9828-6CB89E4B3FFB}" destId="{A90BA585-7116-43C7-A49A-7F14A976BE97}" srcOrd="1" destOrd="0" presId="urn:microsoft.com/office/officeart/2005/8/layout/orgChart1"/>
    <dgm:cxn modelId="{D212757A-74A6-4C76-865C-E18AA49EE63A}" type="presOf" srcId="{CF45C927-DFC8-43BF-A75C-B68D3A9B73EC}" destId="{05972B68-7147-4AE0-8FCD-43DC38D2ACD6}" srcOrd="0" destOrd="0" presId="urn:microsoft.com/office/officeart/2005/8/layout/orgChart1"/>
    <dgm:cxn modelId="{395381AF-8EDC-4AFC-9378-22470A453760}" type="presOf" srcId="{6D2CDF8B-064F-4142-84C4-8C74C06B5F12}" destId="{B93F6FE9-8E73-4130-8C71-852CA13BA5F7}" srcOrd="0" destOrd="0" presId="urn:microsoft.com/office/officeart/2005/8/layout/orgChart1"/>
    <dgm:cxn modelId="{40C17CE1-1F74-4768-8C42-93F42392EF73}" type="presOf" srcId="{37B934E4-F971-47F7-B4E8-2951978D393E}" destId="{8A70368F-DD0C-4CE2-A037-B94D40A55362}" srcOrd="0" destOrd="0" presId="urn:microsoft.com/office/officeart/2005/8/layout/orgChart1"/>
    <dgm:cxn modelId="{269A408C-6F6C-4331-ABF3-75D949656B76}" type="presOf" srcId="{4FC80443-C889-44FE-9828-6CB89E4B3FFB}" destId="{65D1648C-6447-4AFD-9632-C0082555018B}" srcOrd="0" destOrd="0" presId="urn:microsoft.com/office/officeart/2005/8/layout/orgChart1"/>
    <dgm:cxn modelId="{8C4A0411-F9B4-4461-8DD6-9DDF6D8A97F8}" type="presOf" srcId="{CF45C927-DFC8-43BF-A75C-B68D3A9B73EC}" destId="{19C0C68B-303F-4208-A015-B1439CBE0C59}" srcOrd="1" destOrd="0" presId="urn:microsoft.com/office/officeart/2005/8/layout/orgChart1"/>
    <dgm:cxn modelId="{AE33FB53-FCF8-46EA-A595-CBA4B8BEAD54}" type="presOf" srcId="{1B281846-F5B3-4A89-9CEE-3111C24F82E2}" destId="{13733BE3-3A1B-49AF-B373-36C4E92FC96E}" srcOrd="0" destOrd="0" presId="urn:microsoft.com/office/officeart/2005/8/layout/orgChart1"/>
    <dgm:cxn modelId="{45A9A013-D5C4-4255-9284-967E2C15BE18}" type="presOf" srcId="{51D730EE-2781-4CAE-AD97-9B648B51BA4B}" destId="{7B48DC39-4DB3-41FE-A3E3-C63A94E880EE}" srcOrd="1" destOrd="0" presId="urn:microsoft.com/office/officeart/2005/8/layout/orgChart1"/>
    <dgm:cxn modelId="{0820652C-66AB-49FE-9ADD-53AAD9350718}" srcId="{4FC80443-C889-44FE-9828-6CB89E4B3FFB}" destId="{CF45C927-DFC8-43BF-A75C-B68D3A9B73EC}" srcOrd="0" destOrd="0" parTransId="{00970D99-56A8-4FA3-AD2B-D19FBD1F4EA0}" sibTransId="{E07556A6-67CB-4D17-9412-2DCB7FEE36CF}"/>
    <dgm:cxn modelId="{B678C48D-BF51-427D-9A40-C58E47AE81F7}" type="presOf" srcId="{00970D99-56A8-4FA3-AD2B-D19FBD1F4EA0}" destId="{82062825-F185-414E-B409-29C8D42EBDAE}" srcOrd="0" destOrd="0" presId="urn:microsoft.com/office/officeart/2005/8/layout/orgChart1"/>
    <dgm:cxn modelId="{A5C9CCAA-09DF-42BF-8038-DCBE30A2CF68}" type="presParOf" srcId="{8A70368F-DD0C-4CE2-A037-B94D40A55362}" destId="{69C2B3FB-62DD-4290-ABAB-5FB3328C38BA}" srcOrd="0" destOrd="0" presId="urn:microsoft.com/office/officeart/2005/8/layout/orgChart1"/>
    <dgm:cxn modelId="{CAD259CA-80F2-4B77-961F-1E88FC201871}" type="presParOf" srcId="{69C2B3FB-62DD-4290-ABAB-5FB3328C38BA}" destId="{6D86666D-CCFB-4034-B57A-7F631EC9D994}" srcOrd="0" destOrd="0" presId="urn:microsoft.com/office/officeart/2005/8/layout/orgChart1"/>
    <dgm:cxn modelId="{D2F7DBF0-5B20-4ABF-B9F3-0B5C67D1C98F}" type="presParOf" srcId="{6D86666D-CCFB-4034-B57A-7F631EC9D994}" destId="{7BF086C3-B1A7-44F4-B129-C259432AF181}" srcOrd="0" destOrd="0" presId="urn:microsoft.com/office/officeart/2005/8/layout/orgChart1"/>
    <dgm:cxn modelId="{F802507A-A326-4BDE-A7EB-56DEBADD3935}" type="presParOf" srcId="{6D86666D-CCFB-4034-B57A-7F631EC9D994}" destId="{7B48DC39-4DB3-41FE-A3E3-C63A94E880EE}" srcOrd="1" destOrd="0" presId="urn:microsoft.com/office/officeart/2005/8/layout/orgChart1"/>
    <dgm:cxn modelId="{29008A7F-5590-4A7E-A896-13F85C9BB24B}" type="presParOf" srcId="{69C2B3FB-62DD-4290-ABAB-5FB3328C38BA}" destId="{40DD79FA-1CD2-42EC-B06B-43932F39578B}" srcOrd="1" destOrd="0" presId="urn:microsoft.com/office/officeart/2005/8/layout/orgChart1"/>
    <dgm:cxn modelId="{52D5B637-B8AB-4124-9D86-ADF3577DAEF1}" type="presParOf" srcId="{40DD79FA-1CD2-42EC-B06B-43932F39578B}" destId="{13733BE3-3A1B-49AF-B373-36C4E92FC96E}" srcOrd="0" destOrd="0" presId="urn:microsoft.com/office/officeart/2005/8/layout/orgChart1"/>
    <dgm:cxn modelId="{F5A26118-FEDE-4159-917B-69461635E57B}" type="presParOf" srcId="{40DD79FA-1CD2-42EC-B06B-43932F39578B}" destId="{35E41E31-D8B1-4231-B33D-3FAF78273576}" srcOrd="1" destOrd="0" presId="urn:microsoft.com/office/officeart/2005/8/layout/orgChart1"/>
    <dgm:cxn modelId="{9721FD46-A48A-4160-B26A-87CDF3E7B406}" type="presParOf" srcId="{35E41E31-D8B1-4231-B33D-3FAF78273576}" destId="{2FCF8DB0-9D61-49A2-A70A-EBC330F4931C}" srcOrd="0" destOrd="0" presId="urn:microsoft.com/office/officeart/2005/8/layout/orgChart1"/>
    <dgm:cxn modelId="{E6F9EA76-E6A0-4FD7-9A3A-BA47598BD124}" type="presParOf" srcId="{2FCF8DB0-9D61-49A2-A70A-EBC330F4931C}" destId="{65D1648C-6447-4AFD-9632-C0082555018B}" srcOrd="0" destOrd="0" presId="urn:microsoft.com/office/officeart/2005/8/layout/orgChart1"/>
    <dgm:cxn modelId="{163337FD-F6B6-448E-A305-D3E16189D859}" type="presParOf" srcId="{2FCF8DB0-9D61-49A2-A70A-EBC330F4931C}" destId="{A90BA585-7116-43C7-A49A-7F14A976BE97}" srcOrd="1" destOrd="0" presId="urn:microsoft.com/office/officeart/2005/8/layout/orgChart1"/>
    <dgm:cxn modelId="{F280085F-9B59-45A7-B4E2-B7950CECF562}" type="presParOf" srcId="{35E41E31-D8B1-4231-B33D-3FAF78273576}" destId="{02023335-2FC3-420D-AA7F-A17F9A5E24DD}" srcOrd="1" destOrd="0" presId="urn:microsoft.com/office/officeart/2005/8/layout/orgChart1"/>
    <dgm:cxn modelId="{70D71CC3-3542-4E6F-9ADA-AD4FB28C9D9F}" type="presParOf" srcId="{02023335-2FC3-420D-AA7F-A17F9A5E24DD}" destId="{82062825-F185-414E-B409-29C8D42EBDAE}" srcOrd="0" destOrd="0" presId="urn:microsoft.com/office/officeart/2005/8/layout/orgChart1"/>
    <dgm:cxn modelId="{AFCFBFFD-E029-44EA-8515-9DA321581674}" type="presParOf" srcId="{02023335-2FC3-420D-AA7F-A17F9A5E24DD}" destId="{8D1BA3DD-7A37-489F-976C-3B7A3E4FABAB}" srcOrd="1" destOrd="0" presId="urn:microsoft.com/office/officeart/2005/8/layout/orgChart1"/>
    <dgm:cxn modelId="{8BE4EFCD-F154-471C-9433-A0090C45334E}" type="presParOf" srcId="{8D1BA3DD-7A37-489F-976C-3B7A3E4FABAB}" destId="{EB3AB7E5-7380-4C84-A143-3C100FA36762}" srcOrd="0" destOrd="0" presId="urn:microsoft.com/office/officeart/2005/8/layout/orgChart1"/>
    <dgm:cxn modelId="{01F28F52-F250-4D07-B94A-EDDCA2431531}" type="presParOf" srcId="{EB3AB7E5-7380-4C84-A143-3C100FA36762}" destId="{05972B68-7147-4AE0-8FCD-43DC38D2ACD6}" srcOrd="0" destOrd="0" presId="urn:microsoft.com/office/officeart/2005/8/layout/orgChart1"/>
    <dgm:cxn modelId="{C7E31957-28BD-4DAE-9F4D-5364D575880E}" type="presParOf" srcId="{EB3AB7E5-7380-4C84-A143-3C100FA36762}" destId="{19C0C68B-303F-4208-A015-B1439CBE0C59}" srcOrd="1" destOrd="0" presId="urn:microsoft.com/office/officeart/2005/8/layout/orgChart1"/>
    <dgm:cxn modelId="{7975B140-7663-4E9B-B288-9CE985528918}" type="presParOf" srcId="{8D1BA3DD-7A37-489F-976C-3B7A3E4FABAB}" destId="{F549216F-1372-4678-BE91-CC7AFDA1A816}" srcOrd="1" destOrd="0" presId="urn:microsoft.com/office/officeart/2005/8/layout/orgChart1"/>
    <dgm:cxn modelId="{F0186D41-6BDD-4081-A197-D3CD063BB4FB}" type="presParOf" srcId="{F549216F-1372-4678-BE91-CC7AFDA1A816}" destId="{1C56977C-C31A-4E46-8B44-70FB1CEA2970}" srcOrd="0" destOrd="0" presId="urn:microsoft.com/office/officeart/2005/8/layout/orgChart1"/>
    <dgm:cxn modelId="{66DF1CBE-05FB-4A51-8F41-A25459503223}" type="presParOf" srcId="{F549216F-1372-4678-BE91-CC7AFDA1A816}" destId="{947C3ADB-4D1B-4EE1-BF21-9C14328C16ED}" srcOrd="1" destOrd="0" presId="urn:microsoft.com/office/officeart/2005/8/layout/orgChart1"/>
    <dgm:cxn modelId="{BCA7E8DB-01F1-4D36-A965-A9306DCE7796}" type="presParOf" srcId="{947C3ADB-4D1B-4EE1-BF21-9C14328C16ED}" destId="{E281A510-38FD-4AFA-998D-9DE78A827389}" srcOrd="0" destOrd="0" presId="urn:microsoft.com/office/officeart/2005/8/layout/orgChart1"/>
    <dgm:cxn modelId="{B1F75D1C-9E4D-439B-832F-0E0F89F208A9}" type="presParOf" srcId="{E281A510-38FD-4AFA-998D-9DE78A827389}" destId="{B93F6FE9-8E73-4130-8C71-852CA13BA5F7}" srcOrd="0" destOrd="0" presId="urn:microsoft.com/office/officeart/2005/8/layout/orgChart1"/>
    <dgm:cxn modelId="{37EE09C8-CD67-45B8-A9C3-BE8E3C03A99E}" type="presParOf" srcId="{E281A510-38FD-4AFA-998D-9DE78A827389}" destId="{7A8DEBCC-69B4-4E91-B7DD-ACA123982BA6}" srcOrd="1" destOrd="0" presId="urn:microsoft.com/office/officeart/2005/8/layout/orgChart1"/>
    <dgm:cxn modelId="{862A1FA7-36BC-4B28-B3FB-4045DC707C06}" type="presParOf" srcId="{947C3ADB-4D1B-4EE1-BF21-9C14328C16ED}" destId="{55D136F4-B2FE-497B-919D-0CB7A7A865D5}" srcOrd="1" destOrd="0" presId="urn:microsoft.com/office/officeart/2005/8/layout/orgChart1"/>
    <dgm:cxn modelId="{D357C45B-341E-4C5B-A50A-D46DADFAB1AB}" type="presParOf" srcId="{947C3ADB-4D1B-4EE1-BF21-9C14328C16ED}" destId="{C342744D-A04D-4E31-BFD8-B7FC7A68EE20}" srcOrd="2" destOrd="0" presId="urn:microsoft.com/office/officeart/2005/8/layout/orgChart1"/>
    <dgm:cxn modelId="{DBA7814E-6421-4720-9BBA-B5A2375DF70C}" type="presParOf" srcId="{8D1BA3DD-7A37-489F-976C-3B7A3E4FABAB}" destId="{CEC6D55B-706F-4B87-949C-B85471CB3E21}" srcOrd="2" destOrd="0" presId="urn:microsoft.com/office/officeart/2005/8/layout/orgChart1"/>
    <dgm:cxn modelId="{C8182629-4DF8-46F3-9916-F1063AB14804}" type="presParOf" srcId="{35E41E31-D8B1-4231-B33D-3FAF78273576}" destId="{B62B82FB-74B4-4255-91A8-23BB8179B7D6}" srcOrd="2" destOrd="0" presId="urn:microsoft.com/office/officeart/2005/8/layout/orgChart1"/>
    <dgm:cxn modelId="{A9997E21-8F88-47F6-8723-E2917400E545}" type="presParOf" srcId="{69C2B3FB-62DD-4290-ABAB-5FB3328C38BA}" destId="{B474D73E-506B-48C5-BA37-808223F05C02}" srcOrd="2" destOrd="0" presId="urn:microsoft.com/office/officeart/2005/8/layout/orgChart1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BC03B2-6510-45F7-B4ED-0C1210037A5A}">
      <dsp:nvSpPr>
        <dsp:cNvPr id="0" name=""/>
        <dsp:cNvSpPr/>
      </dsp:nvSpPr>
      <dsp:spPr>
        <a:xfrm>
          <a:off x="5542408" y="2429863"/>
          <a:ext cx="91440" cy="2840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0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0B6E2-F11E-444E-AE3D-AE9AD8801614}">
      <dsp:nvSpPr>
        <dsp:cNvPr id="0" name=""/>
        <dsp:cNvSpPr/>
      </dsp:nvSpPr>
      <dsp:spPr>
        <a:xfrm>
          <a:off x="4991267" y="1525619"/>
          <a:ext cx="596860" cy="284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572"/>
              </a:lnTo>
              <a:lnTo>
                <a:pt x="596860" y="193572"/>
              </a:lnTo>
              <a:lnTo>
                <a:pt x="596860" y="2840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FF031-1ECC-4F99-B6D5-4CFAAAAE103F}">
      <dsp:nvSpPr>
        <dsp:cNvPr id="0" name=""/>
        <dsp:cNvSpPr/>
      </dsp:nvSpPr>
      <dsp:spPr>
        <a:xfrm>
          <a:off x="4348687" y="2429863"/>
          <a:ext cx="91440" cy="2840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0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89166-9B73-4F4D-891C-22FE63266C5B}">
      <dsp:nvSpPr>
        <dsp:cNvPr id="0" name=""/>
        <dsp:cNvSpPr/>
      </dsp:nvSpPr>
      <dsp:spPr>
        <a:xfrm>
          <a:off x="4394407" y="1525619"/>
          <a:ext cx="596860" cy="284051"/>
        </a:xfrm>
        <a:custGeom>
          <a:avLst/>
          <a:gdLst/>
          <a:ahLst/>
          <a:cxnLst/>
          <a:rect l="0" t="0" r="0" b="0"/>
          <a:pathLst>
            <a:path>
              <a:moveTo>
                <a:pt x="596860" y="0"/>
              </a:moveTo>
              <a:lnTo>
                <a:pt x="596860" y="193572"/>
              </a:lnTo>
              <a:lnTo>
                <a:pt x="0" y="193572"/>
              </a:lnTo>
              <a:lnTo>
                <a:pt x="0" y="2840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1A3CB-471B-44E5-88FE-FF0ABAD0D068}">
      <dsp:nvSpPr>
        <dsp:cNvPr id="0" name=""/>
        <dsp:cNvSpPr/>
      </dsp:nvSpPr>
      <dsp:spPr>
        <a:xfrm>
          <a:off x="3797546" y="621375"/>
          <a:ext cx="1193721" cy="284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572"/>
              </a:lnTo>
              <a:lnTo>
                <a:pt x="1193721" y="193572"/>
              </a:lnTo>
              <a:lnTo>
                <a:pt x="1193721" y="2840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9E1793-D434-4511-A386-8616B8D4E479}">
      <dsp:nvSpPr>
        <dsp:cNvPr id="0" name=""/>
        <dsp:cNvSpPr/>
      </dsp:nvSpPr>
      <dsp:spPr>
        <a:xfrm>
          <a:off x="3154965" y="2429863"/>
          <a:ext cx="91440" cy="2840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0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481647-AF6B-4E7F-94D6-D21996A2DCDA}">
      <dsp:nvSpPr>
        <dsp:cNvPr id="0" name=""/>
        <dsp:cNvSpPr/>
      </dsp:nvSpPr>
      <dsp:spPr>
        <a:xfrm>
          <a:off x="2603824" y="1525619"/>
          <a:ext cx="596860" cy="284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572"/>
              </a:lnTo>
              <a:lnTo>
                <a:pt x="596860" y="193572"/>
              </a:lnTo>
              <a:lnTo>
                <a:pt x="596860" y="2840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20709C-4F14-48FA-9E5D-10B459817713}">
      <dsp:nvSpPr>
        <dsp:cNvPr id="0" name=""/>
        <dsp:cNvSpPr/>
      </dsp:nvSpPr>
      <dsp:spPr>
        <a:xfrm>
          <a:off x="1961244" y="2429863"/>
          <a:ext cx="91440" cy="2840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0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CA95F3-10F0-454E-82DB-18E2EA8A071E}">
      <dsp:nvSpPr>
        <dsp:cNvPr id="0" name=""/>
        <dsp:cNvSpPr/>
      </dsp:nvSpPr>
      <dsp:spPr>
        <a:xfrm>
          <a:off x="2006964" y="1525619"/>
          <a:ext cx="596860" cy="284051"/>
        </a:xfrm>
        <a:custGeom>
          <a:avLst/>
          <a:gdLst/>
          <a:ahLst/>
          <a:cxnLst/>
          <a:rect l="0" t="0" r="0" b="0"/>
          <a:pathLst>
            <a:path>
              <a:moveTo>
                <a:pt x="596860" y="0"/>
              </a:moveTo>
              <a:lnTo>
                <a:pt x="596860" y="193572"/>
              </a:lnTo>
              <a:lnTo>
                <a:pt x="0" y="193572"/>
              </a:lnTo>
              <a:lnTo>
                <a:pt x="0" y="2840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AB3339-DD98-4117-A340-3B6A6E7787C8}">
      <dsp:nvSpPr>
        <dsp:cNvPr id="0" name=""/>
        <dsp:cNvSpPr/>
      </dsp:nvSpPr>
      <dsp:spPr>
        <a:xfrm>
          <a:off x="2603824" y="621375"/>
          <a:ext cx="1193721" cy="284051"/>
        </a:xfrm>
        <a:custGeom>
          <a:avLst/>
          <a:gdLst/>
          <a:ahLst/>
          <a:cxnLst/>
          <a:rect l="0" t="0" r="0" b="0"/>
          <a:pathLst>
            <a:path>
              <a:moveTo>
                <a:pt x="1193721" y="0"/>
              </a:moveTo>
              <a:lnTo>
                <a:pt x="1193721" y="193572"/>
              </a:lnTo>
              <a:lnTo>
                <a:pt x="0" y="193572"/>
              </a:lnTo>
              <a:lnTo>
                <a:pt x="0" y="2840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99B61-AC10-4DF6-9446-BE654C2D1C0F}">
      <dsp:nvSpPr>
        <dsp:cNvPr id="0" name=""/>
        <dsp:cNvSpPr/>
      </dsp:nvSpPr>
      <dsp:spPr>
        <a:xfrm>
          <a:off x="3309205" y="1183"/>
          <a:ext cx="976681" cy="6201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4C3F4B-DC27-464E-BC66-6E743C59B9FD}">
      <dsp:nvSpPr>
        <dsp:cNvPr id="0" name=""/>
        <dsp:cNvSpPr/>
      </dsp:nvSpPr>
      <dsp:spPr>
        <a:xfrm>
          <a:off x="3417725" y="104277"/>
          <a:ext cx="976681" cy="620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*Scaffold</a:t>
          </a:r>
          <a:r>
            <a:rPr lang="en-US" sz="900" kern="1200" baseline="0" dirty="0" smtClean="0"/>
            <a:t> for Gene (obtained via </a:t>
          </a:r>
          <a:r>
            <a:rPr lang="en-US" sz="900" kern="1200" baseline="0" dirty="0" err="1" smtClean="0"/>
            <a:t>tBLASTn</a:t>
          </a:r>
          <a:r>
            <a:rPr lang="en-US" sz="900" kern="1200" baseline="0" dirty="0" smtClean="0"/>
            <a:t> of an </a:t>
          </a:r>
          <a:r>
            <a:rPr lang="en-US" sz="900" kern="1200" baseline="0" dirty="0" err="1" smtClean="0"/>
            <a:t>ortholog</a:t>
          </a:r>
          <a:r>
            <a:rPr lang="en-US" sz="900" kern="1200" baseline="0" dirty="0" smtClean="0"/>
            <a:t>)</a:t>
          </a:r>
          <a:endParaRPr lang="en-US" sz="900" kern="1200" dirty="0"/>
        </a:p>
      </dsp:txBody>
      <dsp:txXfrm>
        <a:off x="3417725" y="104277"/>
        <a:ext cx="976681" cy="620192"/>
      </dsp:txXfrm>
    </dsp:sp>
    <dsp:sp modelId="{417A9F2B-8215-4E9B-8BC5-81BA691FC4C9}">
      <dsp:nvSpPr>
        <dsp:cNvPr id="0" name=""/>
        <dsp:cNvSpPr/>
      </dsp:nvSpPr>
      <dsp:spPr>
        <a:xfrm>
          <a:off x="2115484" y="905427"/>
          <a:ext cx="976681" cy="6201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D9013-E833-4EA0-A855-3F43107A20E1}">
      <dsp:nvSpPr>
        <dsp:cNvPr id="0" name=""/>
        <dsp:cNvSpPr/>
      </dsp:nvSpPr>
      <dsp:spPr>
        <a:xfrm>
          <a:off x="2224004" y="1008521"/>
          <a:ext cx="976681" cy="620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Vaccinium.org</a:t>
          </a:r>
          <a:endParaRPr lang="en-US" sz="900" kern="1200" dirty="0"/>
        </a:p>
      </dsp:txBody>
      <dsp:txXfrm>
        <a:off x="2224004" y="1008521"/>
        <a:ext cx="976681" cy="620192"/>
      </dsp:txXfrm>
    </dsp:sp>
    <dsp:sp modelId="{6D898B65-E2A1-48C9-A544-21FDF1DAB092}">
      <dsp:nvSpPr>
        <dsp:cNvPr id="0" name=""/>
        <dsp:cNvSpPr/>
      </dsp:nvSpPr>
      <dsp:spPr>
        <a:xfrm>
          <a:off x="1518623" y="1809671"/>
          <a:ext cx="976681" cy="6201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2C203A-F988-42D4-BC97-458683AC8C7D}">
      <dsp:nvSpPr>
        <dsp:cNvPr id="0" name=""/>
        <dsp:cNvSpPr/>
      </dsp:nvSpPr>
      <dsp:spPr>
        <a:xfrm>
          <a:off x="1627143" y="1912765"/>
          <a:ext cx="976681" cy="620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3’ end method</a:t>
          </a:r>
          <a:endParaRPr lang="en-US" sz="900" kern="1200" dirty="0"/>
        </a:p>
      </dsp:txBody>
      <dsp:txXfrm>
        <a:off x="1627143" y="1912765"/>
        <a:ext cx="976681" cy="620192"/>
      </dsp:txXfrm>
    </dsp:sp>
    <dsp:sp modelId="{D2E4301C-4201-45B2-8FB4-5F76FBDA81D1}">
      <dsp:nvSpPr>
        <dsp:cNvPr id="0" name=""/>
        <dsp:cNvSpPr/>
      </dsp:nvSpPr>
      <dsp:spPr>
        <a:xfrm>
          <a:off x="1518623" y="2713915"/>
          <a:ext cx="976681" cy="6201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1F73A-7D76-4974-B489-139651AE2E0F}">
      <dsp:nvSpPr>
        <dsp:cNvPr id="0" name=""/>
        <dsp:cNvSpPr/>
      </dsp:nvSpPr>
      <dsp:spPr>
        <a:xfrm>
          <a:off x="1627143" y="2817009"/>
          <a:ext cx="976681" cy="620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Query: Amino Acid of scaffold from alignment (</a:t>
          </a:r>
          <a:r>
            <a:rPr lang="en-US" sz="900" kern="1200" dirty="0" err="1" smtClean="0"/>
            <a:t>tBLASTn</a:t>
          </a:r>
          <a:r>
            <a:rPr lang="en-US" sz="900" kern="1200" dirty="0" smtClean="0"/>
            <a:t>)</a:t>
          </a:r>
          <a:endParaRPr lang="en-US" sz="900" kern="1200" dirty="0"/>
        </a:p>
      </dsp:txBody>
      <dsp:txXfrm>
        <a:off x="1627143" y="2817009"/>
        <a:ext cx="976681" cy="620192"/>
      </dsp:txXfrm>
    </dsp:sp>
    <dsp:sp modelId="{5A02BC53-A114-4BFF-BC89-E705F36DFC97}">
      <dsp:nvSpPr>
        <dsp:cNvPr id="0" name=""/>
        <dsp:cNvSpPr/>
      </dsp:nvSpPr>
      <dsp:spPr>
        <a:xfrm>
          <a:off x="2712345" y="1809671"/>
          <a:ext cx="976681" cy="6201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716888-525A-40CB-9EF1-D55F84BB6580}">
      <dsp:nvSpPr>
        <dsp:cNvPr id="0" name=""/>
        <dsp:cNvSpPr/>
      </dsp:nvSpPr>
      <dsp:spPr>
        <a:xfrm>
          <a:off x="2820865" y="1912765"/>
          <a:ext cx="976681" cy="620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Primer design method</a:t>
          </a:r>
          <a:endParaRPr lang="en-US" sz="900" kern="1200" dirty="0"/>
        </a:p>
      </dsp:txBody>
      <dsp:txXfrm>
        <a:off x="2820865" y="1912765"/>
        <a:ext cx="976681" cy="620192"/>
      </dsp:txXfrm>
    </dsp:sp>
    <dsp:sp modelId="{448EC2F4-70D8-4B4D-8330-149934D365D6}">
      <dsp:nvSpPr>
        <dsp:cNvPr id="0" name=""/>
        <dsp:cNvSpPr/>
      </dsp:nvSpPr>
      <dsp:spPr>
        <a:xfrm>
          <a:off x="2712345" y="2713915"/>
          <a:ext cx="976681" cy="6201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38FAD7-48BB-4EB6-8E5B-4777DC9F9520}">
      <dsp:nvSpPr>
        <dsp:cNvPr id="0" name=""/>
        <dsp:cNvSpPr/>
      </dsp:nvSpPr>
      <dsp:spPr>
        <a:xfrm>
          <a:off x="2820865" y="2817009"/>
          <a:ext cx="976681" cy="620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Query: *Nucleotide  fragment from scaffold (</a:t>
          </a:r>
          <a:r>
            <a:rPr lang="en-US" sz="900" kern="1200" dirty="0" err="1" smtClean="0"/>
            <a:t>BLASTn</a:t>
          </a:r>
          <a:r>
            <a:rPr lang="en-US" sz="900" kern="1200" dirty="0" smtClean="0"/>
            <a:t>)</a:t>
          </a:r>
          <a:endParaRPr lang="en-US" sz="900" kern="1200" dirty="0"/>
        </a:p>
      </dsp:txBody>
      <dsp:txXfrm>
        <a:off x="2820865" y="2817009"/>
        <a:ext cx="976681" cy="620192"/>
      </dsp:txXfrm>
    </dsp:sp>
    <dsp:sp modelId="{2769A1BC-245F-4623-9716-686B248B2D92}">
      <dsp:nvSpPr>
        <dsp:cNvPr id="0" name=""/>
        <dsp:cNvSpPr/>
      </dsp:nvSpPr>
      <dsp:spPr>
        <a:xfrm>
          <a:off x="4502927" y="905427"/>
          <a:ext cx="976681" cy="6201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FA1D0-8FEA-47EF-91C0-AB2187C3EAF7}">
      <dsp:nvSpPr>
        <dsp:cNvPr id="0" name=""/>
        <dsp:cNvSpPr/>
      </dsp:nvSpPr>
      <dsp:spPr>
        <a:xfrm>
          <a:off x="4611447" y="1008521"/>
          <a:ext cx="976681" cy="620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Towson</a:t>
          </a:r>
          <a:endParaRPr lang="en-US" sz="900" kern="1200" dirty="0"/>
        </a:p>
      </dsp:txBody>
      <dsp:txXfrm>
        <a:off x="4611447" y="1008521"/>
        <a:ext cx="976681" cy="620192"/>
      </dsp:txXfrm>
    </dsp:sp>
    <dsp:sp modelId="{9E8D2504-AAA5-471A-AD03-942965117FB4}">
      <dsp:nvSpPr>
        <dsp:cNvPr id="0" name=""/>
        <dsp:cNvSpPr/>
      </dsp:nvSpPr>
      <dsp:spPr>
        <a:xfrm>
          <a:off x="3906066" y="1809671"/>
          <a:ext cx="976681" cy="6201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651C9-B2C6-4A41-8441-BFB306D72F7A}">
      <dsp:nvSpPr>
        <dsp:cNvPr id="0" name=""/>
        <dsp:cNvSpPr/>
      </dsp:nvSpPr>
      <dsp:spPr>
        <a:xfrm>
          <a:off x="4014586" y="1912765"/>
          <a:ext cx="976681" cy="620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3’ end method</a:t>
          </a:r>
          <a:endParaRPr lang="en-US" sz="900" kern="1200" dirty="0"/>
        </a:p>
      </dsp:txBody>
      <dsp:txXfrm>
        <a:off x="4014586" y="1912765"/>
        <a:ext cx="976681" cy="620192"/>
      </dsp:txXfrm>
    </dsp:sp>
    <dsp:sp modelId="{92A333DA-0277-4D75-B770-25F429F14225}">
      <dsp:nvSpPr>
        <dsp:cNvPr id="0" name=""/>
        <dsp:cNvSpPr/>
      </dsp:nvSpPr>
      <dsp:spPr>
        <a:xfrm>
          <a:off x="3906066" y="2713915"/>
          <a:ext cx="976681" cy="6201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17C1BC-F47D-4098-A653-A588F125C6EC}">
      <dsp:nvSpPr>
        <dsp:cNvPr id="0" name=""/>
        <dsp:cNvSpPr/>
      </dsp:nvSpPr>
      <dsp:spPr>
        <a:xfrm>
          <a:off x="4014586" y="2817009"/>
          <a:ext cx="976681" cy="620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Query: Amino Acid of scaffold from alignment (</a:t>
          </a:r>
          <a:r>
            <a:rPr lang="en-US" sz="900" kern="1200" dirty="0" err="1" smtClean="0"/>
            <a:t>tBLASTn</a:t>
          </a:r>
          <a:r>
            <a:rPr lang="en-US" sz="900" kern="1200" dirty="0" smtClean="0"/>
            <a:t>)</a:t>
          </a:r>
          <a:endParaRPr lang="en-US" sz="900" kern="1200" dirty="0"/>
        </a:p>
      </dsp:txBody>
      <dsp:txXfrm>
        <a:off x="4014586" y="2817009"/>
        <a:ext cx="976681" cy="620192"/>
      </dsp:txXfrm>
    </dsp:sp>
    <dsp:sp modelId="{C7A486B2-ECB2-435F-8089-0A6C15704BAC}">
      <dsp:nvSpPr>
        <dsp:cNvPr id="0" name=""/>
        <dsp:cNvSpPr/>
      </dsp:nvSpPr>
      <dsp:spPr>
        <a:xfrm>
          <a:off x="5099788" y="1809671"/>
          <a:ext cx="976681" cy="6201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9B96E-3081-4709-BAE6-BA43A29BD244}">
      <dsp:nvSpPr>
        <dsp:cNvPr id="0" name=""/>
        <dsp:cNvSpPr/>
      </dsp:nvSpPr>
      <dsp:spPr>
        <a:xfrm>
          <a:off x="5208308" y="1912765"/>
          <a:ext cx="976681" cy="620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Primer design method</a:t>
          </a:r>
          <a:endParaRPr lang="en-US" sz="900" kern="1200" dirty="0"/>
        </a:p>
      </dsp:txBody>
      <dsp:txXfrm>
        <a:off x="5208308" y="1912765"/>
        <a:ext cx="976681" cy="620192"/>
      </dsp:txXfrm>
    </dsp:sp>
    <dsp:sp modelId="{967DF880-C25C-4940-AAD5-CD025BA1DD1B}">
      <dsp:nvSpPr>
        <dsp:cNvPr id="0" name=""/>
        <dsp:cNvSpPr/>
      </dsp:nvSpPr>
      <dsp:spPr>
        <a:xfrm>
          <a:off x="5099788" y="2713915"/>
          <a:ext cx="976681" cy="6201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57934-3B35-4A61-847E-B42DC5AC9DE1}">
      <dsp:nvSpPr>
        <dsp:cNvPr id="0" name=""/>
        <dsp:cNvSpPr/>
      </dsp:nvSpPr>
      <dsp:spPr>
        <a:xfrm>
          <a:off x="5208308" y="2817009"/>
          <a:ext cx="976681" cy="620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Query: *Nucleotide fragment from scaffold (</a:t>
          </a:r>
          <a:r>
            <a:rPr lang="en-US" sz="900" kern="1200" dirty="0" err="1" smtClean="0"/>
            <a:t>BLASTn</a:t>
          </a:r>
          <a:r>
            <a:rPr lang="en-US" sz="900" kern="1200" dirty="0" smtClean="0"/>
            <a:t>)</a:t>
          </a:r>
          <a:endParaRPr lang="en-US" sz="900" kern="1200" dirty="0"/>
        </a:p>
      </dsp:txBody>
      <dsp:txXfrm>
        <a:off x="5208308" y="2817009"/>
        <a:ext cx="976681" cy="6201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0F42C8-7C45-46CD-944C-782C8735D600}">
      <dsp:nvSpPr>
        <dsp:cNvPr id="0" name=""/>
        <dsp:cNvSpPr/>
      </dsp:nvSpPr>
      <dsp:spPr>
        <a:xfrm>
          <a:off x="3179690" y="1481108"/>
          <a:ext cx="115702" cy="1450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0134"/>
              </a:lnTo>
              <a:lnTo>
                <a:pt x="115702" y="14501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1E91A-6914-4C45-AA41-A0D464B487BF}">
      <dsp:nvSpPr>
        <dsp:cNvPr id="0" name=""/>
        <dsp:cNvSpPr/>
      </dsp:nvSpPr>
      <dsp:spPr>
        <a:xfrm>
          <a:off x="3179690" y="1481108"/>
          <a:ext cx="115702" cy="902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2477"/>
              </a:lnTo>
              <a:lnTo>
                <a:pt x="115702" y="9024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E12788-5765-48BE-AD06-3C66A66F1596}">
      <dsp:nvSpPr>
        <dsp:cNvPr id="0" name=""/>
        <dsp:cNvSpPr/>
      </dsp:nvSpPr>
      <dsp:spPr>
        <a:xfrm>
          <a:off x="3179690" y="1481108"/>
          <a:ext cx="115702" cy="354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820"/>
              </a:lnTo>
              <a:lnTo>
                <a:pt x="115702" y="3548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9F63C-27B1-4550-923F-B83BE1390FE4}">
      <dsp:nvSpPr>
        <dsp:cNvPr id="0" name=""/>
        <dsp:cNvSpPr/>
      </dsp:nvSpPr>
      <dsp:spPr>
        <a:xfrm>
          <a:off x="2265781" y="933451"/>
          <a:ext cx="1222448" cy="161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991"/>
              </a:lnTo>
              <a:lnTo>
                <a:pt x="1222448" y="80991"/>
              </a:lnTo>
              <a:lnTo>
                <a:pt x="1222448" y="1619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BA2DC-BC27-4406-AE9D-EA142C3916EF}">
      <dsp:nvSpPr>
        <dsp:cNvPr id="0" name=""/>
        <dsp:cNvSpPr/>
      </dsp:nvSpPr>
      <dsp:spPr>
        <a:xfrm>
          <a:off x="2265781" y="933451"/>
          <a:ext cx="289116" cy="161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991"/>
              </a:lnTo>
              <a:lnTo>
                <a:pt x="289116" y="80991"/>
              </a:lnTo>
              <a:lnTo>
                <a:pt x="289116" y="1619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613048-A3AB-480C-8DE9-9B9D45663200}">
      <dsp:nvSpPr>
        <dsp:cNvPr id="0" name=""/>
        <dsp:cNvSpPr/>
      </dsp:nvSpPr>
      <dsp:spPr>
        <a:xfrm>
          <a:off x="792617" y="1481108"/>
          <a:ext cx="202437" cy="1450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0134"/>
              </a:lnTo>
              <a:lnTo>
                <a:pt x="202437" y="14501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0F9FC-1D51-4E0F-AD53-0AC7BCDAF886}">
      <dsp:nvSpPr>
        <dsp:cNvPr id="0" name=""/>
        <dsp:cNvSpPr/>
      </dsp:nvSpPr>
      <dsp:spPr>
        <a:xfrm>
          <a:off x="792617" y="1481108"/>
          <a:ext cx="202437" cy="902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2477"/>
              </a:lnTo>
              <a:lnTo>
                <a:pt x="202437" y="9024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91EA9-27B5-4741-A76E-B5AD9D09747A}">
      <dsp:nvSpPr>
        <dsp:cNvPr id="0" name=""/>
        <dsp:cNvSpPr/>
      </dsp:nvSpPr>
      <dsp:spPr>
        <a:xfrm>
          <a:off x="792617" y="1481108"/>
          <a:ext cx="202437" cy="354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820"/>
              </a:lnTo>
              <a:lnTo>
                <a:pt x="202437" y="3548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062825-F185-414E-B409-29C8D42EBDAE}">
      <dsp:nvSpPr>
        <dsp:cNvPr id="0" name=""/>
        <dsp:cNvSpPr/>
      </dsp:nvSpPr>
      <dsp:spPr>
        <a:xfrm>
          <a:off x="1332450" y="933451"/>
          <a:ext cx="933331" cy="161983"/>
        </a:xfrm>
        <a:custGeom>
          <a:avLst/>
          <a:gdLst/>
          <a:ahLst/>
          <a:cxnLst/>
          <a:rect l="0" t="0" r="0" b="0"/>
          <a:pathLst>
            <a:path>
              <a:moveTo>
                <a:pt x="933331" y="0"/>
              </a:moveTo>
              <a:lnTo>
                <a:pt x="933331" y="80991"/>
              </a:lnTo>
              <a:lnTo>
                <a:pt x="0" y="80991"/>
              </a:lnTo>
              <a:lnTo>
                <a:pt x="0" y="1619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733BE3-3A1B-49AF-B373-36C4E92FC96E}">
      <dsp:nvSpPr>
        <dsp:cNvPr id="0" name=""/>
        <dsp:cNvSpPr/>
      </dsp:nvSpPr>
      <dsp:spPr>
        <a:xfrm>
          <a:off x="2220061" y="385793"/>
          <a:ext cx="91440" cy="1619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19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086C3-B1A7-44F4-B129-C259432AF181}">
      <dsp:nvSpPr>
        <dsp:cNvPr id="0" name=""/>
        <dsp:cNvSpPr/>
      </dsp:nvSpPr>
      <dsp:spPr>
        <a:xfrm>
          <a:off x="1880107" y="119"/>
          <a:ext cx="771348" cy="385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ICE1</a:t>
          </a:r>
          <a:endParaRPr lang="en-US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80107" y="119"/>
        <a:ext cx="771348" cy="385674"/>
      </dsp:txXfrm>
    </dsp:sp>
    <dsp:sp modelId="{65D1648C-6447-4AFD-9632-C0082555018B}">
      <dsp:nvSpPr>
        <dsp:cNvPr id="0" name=""/>
        <dsp:cNvSpPr/>
      </dsp:nvSpPr>
      <dsp:spPr>
        <a:xfrm>
          <a:off x="1880107" y="547777"/>
          <a:ext cx="771348" cy="385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00051</a:t>
          </a:r>
          <a:endParaRPr lang="en-US" sz="1400" kern="1200" dirty="0"/>
        </a:p>
      </dsp:txBody>
      <dsp:txXfrm>
        <a:off x="1880107" y="547777"/>
        <a:ext cx="771348" cy="385674"/>
      </dsp:txXfrm>
    </dsp:sp>
    <dsp:sp modelId="{05972B68-7147-4AE0-8FCD-43DC38D2ACD6}">
      <dsp:nvSpPr>
        <dsp:cNvPr id="0" name=""/>
        <dsp:cNvSpPr/>
      </dsp:nvSpPr>
      <dsp:spPr>
        <a:xfrm>
          <a:off x="657659" y="1095434"/>
          <a:ext cx="1349581" cy="385674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F5BH0J002JLUPG </a:t>
          </a:r>
          <a:endParaRPr lang="en-US" sz="1100" kern="1200" dirty="0"/>
        </a:p>
      </dsp:txBody>
      <dsp:txXfrm>
        <a:off x="657659" y="1095434"/>
        <a:ext cx="1349581" cy="385674"/>
      </dsp:txXfrm>
    </dsp:sp>
    <dsp:sp modelId="{11ADD325-26FA-4BCB-8626-FC55C5A7B8C4}">
      <dsp:nvSpPr>
        <dsp:cNvPr id="0" name=""/>
        <dsp:cNvSpPr/>
      </dsp:nvSpPr>
      <dsp:spPr>
        <a:xfrm>
          <a:off x="995054" y="1643091"/>
          <a:ext cx="771348" cy="385674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00508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995054" y="1643091"/>
        <a:ext cx="771348" cy="385674"/>
      </dsp:txXfrm>
    </dsp:sp>
    <dsp:sp modelId="{1FA52C11-2A5F-46FE-A8EF-BFD56BB6A778}">
      <dsp:nvSpPr>
        <dsp:cNvPr id="0" name=""/>
        <dsp:cNvSpPr/>
      </dsp:nvSpPr>
      <dsp:spPr>
        <a:xfrm>
          <a:off x="995054" y="2190748"/>
          <a:ext cx="771348" cy="385674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00628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995054" y="2190748"/>
        <a:ext cx="771348" cy="385674"/>
      </dsp:txXfrm>
    </dsp:sp>
    <dsp:sp modelId="{7DBD7B7E-989B-46AC-A647-078F9527B074}">
      <dsp:nvSpPr>
        <dsp:cNvPr id="0" name=""/>
        <dsp:cNvSpPr/>
      </dsp:nvSpPr>
      <dsp:spPr>
        <a:xfrm>
          <a:off x="995054" y="2738406"/>
          <a:ext cx="771348" cy="385674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00440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995054" y="2738406"/>
        <a:ext cx="771348" cy="385674"/>
      </dsp:txXfrm>
    </dsp:sp>
    <dsp:sp modelId="{B6D108D1-D24A-4354-AA7E-4A2AA3DC14DE}">
      <dsp:nvSpPr>
        <dsp:cNvPr id="0" name=""/>
        <dsp:cNvSpPr/>
      </dsp:nvSpPr>
      <dsp:spPr>
        <a:xfrm>
          <a:off x="2169224" y="1095434"/>
          <a:ext cx="771348" cy="385674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contig08655 </a:t>
          </a:r>
          <a:endParaRPr lang="en-US" sz="1100" kern="1200" dirty="0"/>
        </a:p>
      </dsp:txBody>
      <dsp:txXfrm>
        <a:off x="2169224" y="1095434"/>
        <a:ext cx="771348" cy="385674"/>
      </dsp:txXfrm>
    </dsp:sp>
    <dsp:sp modelId="{279B7D2E-B82F-47CB-929B-E43C9909E765}">
      <dsp:nvSpPr>
        <dsp:cNvPr id="0" name=""/>
        <dsp:cNvSpPr/>
      </dsp:nvSpPr>
      <dsp:spPr>
        <a:xfrm>
          <a:off x="3102555" y="1095434"/>
          <a:ext cx="771348" cy="385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CV09182</a:t>
          </a:r>
          <a:r>
            <a:rPr lang="en-US" sz="1400" kern="1200" dirty="0" smtClean="0"/>
            <a:t>  </a:t>
          </a:r>
          <a:endParaRPr lang="en-US" sz="1400" kern="1200" dirty="0"/>
        </a:p>
      </dsp:txBody>
      <dsp:txXfrm>
        <a:off x="3102555" y="1095434"/>
        <a:ext cx="771348" cy="385674"/>
      </dsp:txXfrm>
    </dsp:sp>
    <dsp:sp modelId="{83A662B4-76D3-412A-9A0F-DAF9FE31E2F8}">
      <dsp:nvSpPr>
        <dsp:cNvPr id="0" name=""/>
        <dsp:cNvSpPr/>
      </dsp:nvSpPr>
      <dsp:spPr>
        <a:xfrm>
          <a:off x="3295392" y="1643091"/>
          <a:ext cx="771348" cy="385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01278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3295392" y="1643091"/>
        <a:ext cx="771348" cy="385674"/>
      </dsp:txXfrm>
    </dsp:sp>
    <dsp:sp modelId="{CEFD8804-7B67-46AD-98CB-CB2DCC8ACAD5}">
      <dsp:nvSpPr>
        <dsp:cNvPr id="0" name=""/>
        <dsp:cNvSpPr/>
      </dsp:nvSpPr>
      <dsp:spPr>
        <a:xfrm>
          <a:off x="3295392" y="2190748"/>
          <a:ext cx="771348" cy="385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solidFill>
                <a:schemeClr val="bg1"/>
              </a:solidFill>
            </a:rPr>
            <a:t>00197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3295392" y="2190748"/>
        <a:ext cx="771348" cy="385674"/>
      </dsp:txXfrm>
    </dsp:sp>
    <dsp:sp modelId="{9DD778D9-3817-4CD4-AE8E-496CFA441897}">
      <dsp:nvSpPr>
        <dsp:cNvPr id="0" name=""/>
        <dsp:cNvSpPr/>
      </dsp:nvSpPr>
      <dsp:spPr>
        <a:xfrm>
          <a:off x="3295392" y="2738406"/>
          <a:ext cx="771348" cy="385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01345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3295392" y="2738406"/>
        <a:ext cx="771348" cy="38567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D455B0-F14B-4572-9714-98CC8CDAD58F}">
      <dsp:nvSpPr>
        <dsp:cNvPr id="0" name=""/>
        <dsp:cNvSpPr/>
      </dsp:nvSpPr>
      <dsp:spPr>
        <a:xfrm>
          <a:off x="561942" y="1708165"/>
          <a:ext cx="133359" cy="1040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0202"/>
              </a:lnTo>
              <a:lnTo>
                <a:pt x="133359" y="10402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3FC60-375A-44A4-8608-3EA420313B80}">
      <dsp:nvSpPr>
        <dsp:cNvPr id="0" name=""/>
        <dsp:cNvSpPr/>
      </dsp:nvSpPr>
      <dsp:spPr>
        <a:xfrm>
          <a:off x="561942" y="1708165"/>
          <a:ext cx="133359" cy="408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968"/>
              </a:lnTo>
              <a:lnTo>
                <a:pt x="133359" y="4089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DDB2DE-7DB6-4E4B-A4AF-81ACD2CD49B5}">
      <dsp:nvSpPr>
        <dsp:cNvPr id="0" name=""/>
        <dsp:cNvSpPr/>
      </dsp:nvSpPr>
      <dsp:spPr>
        <a:xfrm>
          <a:off x="871847" y="1076931"/>
          <a:ext cx="91440" cy="1867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67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3D3FF3-895B-4FC7-A2FA-80C9746AD588}">
      <dsp:nvSpPr>
        <dsp:cNvPr id="0" name=""/>
        <dsp:cNvSpPr/>
      </dsp:nvSpPr>
      <dsp:spPr>
        <a:xfrm>
          <a:off x="871847" y="445697"/>
          <a:ext cx="91440" cy="1867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67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9EE59F-87D3-4D3D-9F8C-8740CB17F4F3}">
      <dsp:nvSpPr>
        <dsp:cNvPr id="0" name=""/>
        <dsp:cNvSpPr/>
      </dsp:nvSpPr>
      <dsp:spPr>
        <a:xfrm>
          <a:off x="473036" y="1166"/>
          <a:ext cx="889062" cy="4445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ATDGK1</a:t>
          </a:r>
          <a:endParaRPr lang="en-US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3036" y="1166"/>
        <a:ext cx="889062" cy="444531"/>
      </dsp:txXfrm>
    </dsp:sp>
    <dsp:sp modelId="{D2D47C21-DAE5-46C1-BEAD-B0F6A7F066D4}">
      <dsp:nvSpPr>
        <dsp:cNvPr id="0" name=""/>
        <dsp:cNvSpPr/>
      </dsp:nvSpPr>
      <dsp:spPr>
        <a:xfrm>
          <a:off x="473036" y="632400"/>
          <a:ext cx="889062" cy="4445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00019</a:t>
          </a:r>
          <a:endParaRPr lang="en-US" sz="1400" kern="1200" dirty="0"/>
        </a:p>
      </dsp:txBody>
      <dsp:txXfrm>
        <a:off x="473036" y="632400"/>
        <a:ext cx="889062" cy="444531"/>
      </dsp:txXfrm>
    </dsp:sp>
    <dsp:sp modelId="{F035DD5D-A401-4486-B336-10A9D9841CCA}">
      <dsp:nvSpPr>
        <dsp:cNvPr id="0" name=""/>
        <dsp:cNvSpPr/>
      </dsp:nvSpPr>
      <dsp:spPr>
        <a:xfrm>
          <a:off x="473036" y="1263634"/>
          <a:ext cx="889062" cy="444531"/>
        </a:xfrm>
        <a:prstGeom prst="rect">
          <a:avLst/>
        </a:prstGeom>
        <a:gradFill rotWithShape="0">
          <a:gsLst>
            <a:gs pos="33000">
              <a:schemeClr val="accent6">
                <a:lumMod val="75000"/>
              </a:schemeClr>
            </a:gs>
            <a:gs pos="66000">
              <a:schemeClr val="accent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CV190823</a:t>
          </a:r>
          <a:r>
            <a:rPr lang="en-US" sz="1400" kern="1200" dirty="0" smtClean="0"/>
            <a:t> </a:t>
          </a:r>
          <a:endParaRPr lang="en-US" sz="1400" kern="1200" dirty="0"/>
        </a:p>
      </dsp:txBody>
      <dsp:txXfrm>
        <a:off x="473036" y="1263634"/>
        <a:ext cx="889062" cy="444531"/>
      </dsp:txXfrm>
    </dsp:sp>
    <dsp:sp modelId="{CE4D8EAE-3625-4C65-B795-6B3ECAB96421}">
      <dsp:nvSpPr>
        <dsp:cNvPr id="0" name=""/>
        <dsp:cNvSpPr/>
      </dsp:nvSpPr>
      <dsp:spPr>
        <a:xfrm>
          <a:off x="695301" y="1894868"/>
          <a:ext cx="889062" cy="44453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u="sng" kern="1200" dirty="0" smtClean="0">
              <a:solidFill>
                <a:schemeClr val="bg1"/>
              </a:solidFill>
            </a:rPr>
            <a:t>00019</a:t>
          </a:r>
          <a:endParaRPr lang="en-US" sz="1400" u="sng" kern="1200" dirty="0">
            <a:solidFill>
              <a:schemeClr val="bg1"/>
            </a:solidFill>
          </a:endParaRPr>
        </a:p>
      </dsp:txBody>
      <dsp:txXfrm>
        <a:off x="695301" y="1894868"/>
        <a:ext cx="889062" cy="444531"/>
      </dsp:txXfrm>
    </dsp:sp>
    <dsp:sp modelId="{05B29D64-D749-4443-9A38-D80C5012995F}">
      <dsp:nvSpPr>
        <dsp:cNvPr id="0" name=""/>
        <dsp:cNvSpPr/>
      </dsp:nvSpPr>
      <dsp:spPr>
        <a:xfrm>
          <a:off x="695301" y="2526102"/>
          <a:ext cx="889062" cy="44453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00393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695301" y="2526102"/>
        <a:ext cx="889062" cy="44453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A9F63C-27B1-4550-923F-B83BE1390FE4}">
      <dsp:nvSpPr>
        <dsp:cNvPr id="0" name=""/>
        <dsp:cNvSpPr/>
      </dsp:nvSpPr>
      <dsp:spPr>
        <a:xfrm>
          <a:off x="2108640" y="1021923"/>
          <a:ext cx="772741" cy="177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514"/>
              </a:lnTo>
              <a:lnTo>
                <a:pt x="772741" y="88514"/>
              </a:lnTo>
              <a:lnTo>
                <a:pt x="772741" y="1770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B636B-DBD9-4E44-9A3E-7E74A1E909D1}">
      <dsp:nvSpPr>
        <dsp:cNvPr id="0" name=""/>
        <dsp:cNvSpPr/>
      </dsp:nvSpPr>
      <dsp:spPr>
        <a:xfrm>
          <a:off x="1051247" y="1620448"/>
          <a:ext cx="205268" cy="986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6301"/>
              </a:lnTo>
              <a:lnTo>
                <a:pt x="205268" y="9863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6977C-C31A-4E46-8B44-70FB1CEA2970}">
      <dsp:nvSpPr>
        <dsp:cNvPr id="0" name=""/>
        <dsp:cNvSpPr/>
      </dsp:nvSpPr>
      <dsp:spPr>
        <a:xfrm>
          <a:off x="1051247" y="1620448"/>
          <a:ext cx="205268" cy="387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776"/>
              </a:lnTo>
              <a:lnTo>
                <a:pt x="205268" y="3877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062825-F185-414E-B409-29C8D42EBDAE}">
      <dsp:nvSpPr>
        <dsp:cNvPr id="0" name=""/>
        <dsp:cNvSpPr/>
      </dsp:nvSpPr>
      <dsp:spPr>
        <a:xfrm>
          <a:off x="1598629" y="1021923"/>
          <a:ext cx="510010" cy="177028"/>
        </a:xfrm>
        <a:custGeom>
          <a:avLst/>
          <a:gdLst/>
          <a:ahLst/>
          <a:cxnLst/>
          <a:rect l="0" t="0" r="0" b="0"/>
          <a:pathLst>
            <a:path>
              <a:moveTo>
                <a:pt x="510010" y="0"/>
              </a:moveTo>
              <a:lnTo>
                <a:pt x="510010" y="88514"/>
              </a:lnTo>
              <a:lnTo>
                <a:pt x="0" y="88514"/>
              </a:lnTo>
              <a:lnTo>
                <a:pt x="0" y="1770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733BE3-3A1B-49AF-B373-36C4E92FC96E}">
      <dsp:nvSpPr>
        <dsp:cNvPr id="0" name=""/>
        <dsp:cNvSpPr/>
      </dsp:nvSpPr>
      <dsp:spPr>
        <a:xfrm>
          <a:off x="2062919" y="423398"/>
          <a:ext cx="91440" cy="1770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0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086C3-B1A7-44F4-B129-C259432AF181}">
      <dsp:nvSpPr>
        <dsp:cNvPr id="0" name=""/>
        <dsp:cNvSpPr/>
      </dsp:nvSpPr>
      <dsp:spPr>
        <a:xfrm>
          <a:off x="1687143" y="1902"/>
          <a:ext cx="842992" cy="4214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SIZ1</a:t>
          </a:r>
          <a:endParaRPr lang="en-US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87143" y="1902"/>
        <a:ext cx="842992" cy="421496"/>
      </dsp:txXfrm>
    </dsp:sp>
    <dsp:sp modelId="{65D1648C-6447-4AFD-9632-C0082555018B}">
      <dsp:nvSpPr>
        <dsp:cNvPr id="0" name=""/>
        <dsp:cNvSpPr/>
      </dsp:nvSpPr>
      <dsp:spPr>
        <a:xfrm>
          <a:off x="1687143" y="600427"/>
          <a:ext cx="842992" cy="4214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00171</a:t>
          </a:r>
          <a:endParaRPr lang="en-US" sz="1400" kern="1200" dirty="0"/>
        </a:p>
      </dsp:txBody>
      <dsp:txXfrm>
        <a:off x="1687143" y="600427"/>
        <a:ext cx="842992" cy="421496"/>
      </dsp:txXfrm>
    </dsp:sp>
    <dsp:sp modelId="{05972B68-7147-4AE0-8FCD-43DC38D2ACD6}">
      <dsp:nvSpPr>
        <dsp:cNvPr id="0" name=""/>
        <dsp:cNvSpPr/>
      </dsp:nvSpPr>
      <dsp:spPr>
        <a:xfrm>
          <a:off x="914401" y="1198951"/>
          <a:ext cx="1368455" cy="421496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F5QOTHQ01DH7A0 </a:t>
          </a:r>
          <a:endParaRPr lang="en-US" sz="1200" b="1" kern="1200" dirty="0"/>
        </a:p>
      </dsp:txBody>
      <dsp:txXfrm>
        <a:off x="914401" y="1198951"/>
        <a:ext cx="1368455" cy="421496"/>
      </dsp:txXfrm>
    </dsp:sp>
    <dsp:sp modelId="{B93F6FE9-8E73-4130-8C71-852CA13BA5F7}">
      <dsp:nvSpPr>
        <dsp:cNvPr id="0" name=""/>
        <dsp:cNvSpPr/>
      </dsp:nvSpPr>
      <dsp:spPr>
        <a:xfrm>
          <a:off x="1256515" y="1797476"/>
          <a:ext cx="842992" cy="421496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02191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1256515" y="1797476"/>
        <a:ext cx="842992" cy="421496"/>
      </dsp:txXfrm>
    </dsp:sp>
    <dsp:sp modelId="{B73B2A34-86FF-409A-8760-5E3CC2E55732}">
      <dsp:nvSpPr>
        <dsp:cNvPr id="0" name=""/>
        <dsp:cNvSpPr/>
      </dsp:nvSpPr>
      <dsp:spPr>
        <a:xfrm>
          <a:off x="1256515" y="2396001"/>
          <a:ext cx="842992" cy="421496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u="sng" kern="1200" dirty="0" smtClean="0"/>
            <a:t>00717</a:t>
          </a:r>
          <a:endParaRPr lang="en-US" sz="1400" u="sng" kern="1200" dirty="0"/>
        </a:p>
      </dsp:txBody>
      <dsp:txXfrm>
        <a:off x="1256515" y="2396001"/>
        <a:ext cx="842992" cy="421496"/>
      </dsp:txXfrm>
    </dsp:sp>
    <dsp:sp modelId="{279B7D2E-B82F-47CB-929B-E43C9909E765}">
      <dsp:nvSpPr>
        <dsp:cNvPr id="0" name=""/>
        <dsp:cNvSpPr/>
      </dsp:nvSpPr>
      <dsp:spPr>
        <a:xfrm>
          <a:off x="2459885" y="1198951"/>
          <a:ext cx="842992" cy="4214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CF810540</a:t>
          </a:r>
          <a:r>
            <a:rPr lang="en-US" sz="1400" kern="1200" dirty="0" smtClean="0"/>
            <a:t> </a:t>
          </a:r>
          <a:endParaRPr lang="en-US" sz="1400" kern="1200" dirty="0"/>
        </a:p>
      </dsp:txBody>
      <dsp:txXfrm>
        <a:off x="2459885" y="1198951"/>
        <a:ext cx="842992" cy="42149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A9F63C-27B1-4550-923F-B83BE1390FE4}">
      <dsp:nvSpPr>
        <dsp:cNvPr id="0" name=""/>
        <dsp:cNvSpPr/>
      </dsp:nvSpPr>
      <dsp:spPr>
        <a:xfrm>
          <a:off x="1384740" y="1021695"/>
          <a:ext cx="510310" cy="177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566"/>
              </a:lnTo>
              <a:lnTo>
                <a:pt x="510310" y="88566"/>
              </a:lnTo>
              <a:lnTo>
                <a:pt x="510310" y="1771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BA8757-FA63-4F48-BB29-E791980F132B}">
      <dsp:nvSpPr>
        <dsp:cNvPr id="0" name=""/>
        <dsp:cNvSpPr/>
      </dsp:nvSpPr>
      <dsp:spPr>
        <a:xfrm>
          <a:off x="537034" y="1620571"/>
          <a:ext cx="126523" cy="986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6880"/>
              </a:lnTo>
              <a:lnTo>
                <a:pt x="126523" y="9868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12D69-B7F4-4FDE-B0DF-CB1394C4E7EF}">
      <dsp:nvSpPr>
        <dsp:cNvPr id="0" name=""/>
        <dsp:cNvSpPr/>
      </dsp:nvSpPr>
      <dsp:spPr>
        <a:xfrm>
          <a:off x="537034" y="1620571"/>
          <a:ext cx="126523" cy="388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004"/>
              </a:lnTo>
              <a:lnTo>
                <a:pt x="126523" y="3880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062825-F185-414E-B409-29C8D42EBDAE}">
      <dsp:nvSpPr>
        <dsp:cNvPr id="0" name=""/>
        <dsp:cNvSpPr/>
      </dsp:nvSpPr>
      <dsp:spPr>
        <a:xfrm>
          <a:off x="874429" y="1021695"/>
          <a:ext cx="510310" cy="177132"/>
        </a:xfrm>
        <a:custGeom>
          <a:avLst/>
          <a:gdLst/>
          <a:ahLst/>
          <a:cxnLst/>
          <a:rect l="0" t="0" r="0" b="0"/>
          <a:pathLst>
            <a:path>
              <a:moveTo>
                <a:pt x="510310" y="0"/>
              </a:moveTo>
              <a:lnTo>
                <a:pt x="510310" y="88566"/>
              </a:lnTo>
              <a:lnTo>
                <a:pt x="0" y="88566"/>
              </a:lnTo>
              <a:lnTo>
                <a:pt x="0" y="1771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733BE3-3A1B-49AF-B373-36C4E92FC96E}">
      <dsp:nvSpPr>
        <dsp:cNvPr id="0" name=""/>
        <dsp:cNvSpPr/>
      </dsp:nvSpPr>
      <dsp:spPr>
        <a:xfrm>
          <a:off x="1339020" y="422819"/>
          <a:ext cx="91440" cy="177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1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086C3-B1A7-44F4-B129-C259432AF181}">
      <dsp:nvSpPr>
        <dsp:cNvPr id="0" name=""/>
        <dsp:cNvSpPr/>
      </dsp:nvSpPr>
      <dsp:spPr>
        <a:xfrm>
          <a:off x="962996" y="1075"/>
          <a:ext cx="843487" cy="421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CBF1c</a:t>
          </a:r>
          <a:endParaRPr lang="en-US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62996" y="1075"/>
        <a:ext cx="843487" cy="421743"/>
      </dsp:txXfrm>
    </dsp:sp>
    <dsp:sp modelId="{65D1648C-6447-4AFD-9632-C0082555018B}">
      <dsp:nvSpPr>
        <dsp:cNvPr id="0" name=""/>
        <dsp:cNvSpPr/>
      </dsp:nvSpPr>
      <dsp:spPr>
        <a:xfrm>
          <a:off x="962996" y="599951"/>
          <a:ext cx="843487" cy="421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00009</a:t>
          </a:r>
          <a:endParaRPr lang="en-US" sz="1400" kern="1200" dirty="0"/>
        </a:p>
      </dsp:txBody>
      <dsp:txXfrm>
        <a:off x="962996" y="599951"/>
        <a:ext cx="843487" cy="421743"/>
      </dsp:txXfrm>
    </dsp:sp>
    <dsp:sp modelId="{05972B68-7147-4AE0-8FCD-43DC38D2ACD6}">
      <dsp:nvSpPr>
        <dsp:cNvPr id="0" name=""/>
        <dsp:cNvSpPr/>
      </dsp:nvSpPr>
      <dsp:spPr>
        <a:xfrm>
          <a:off x="452685" y="1198828"/>
          <a:ext cx="843487" cy="42174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DW043014 </a:t>
          </a:r>
          <a:endParaRPr lang="en-US" sz="1400" kern="1200" dirty="0"/>
        </a:p>
      </dsp:txBody>
      <dsp:txXfrm>
        <a:off x="452685" y="1198828"/>
        <a:ext cx="843487" cy="421743"/>
      </dsp:txXfrm>
    </dsp:sp>
    <dsp:sp modelId="{B6CC7C89-5D09-4685-9784-74687E04BF04}">
      <dsp:nvSpPr>
        <dsp:cNvPr id="0" name=""/>
        <dsp:cNvSpPr/>
      </dsp:nvSpPr>
      <dsp:spPr>
        <a:xfrm>
          <a:off x="663557" y="1797704"/>
          <a:ext cx="843487" cy="42174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u="sng" kern="1200" dirty="0" smtClean="0"/>
            <a:t>00009</a:t>
          </a:r>
          <a:endParaRPr lang="en-US" sz="1400" u="sng" kern="1200" dirty="0"/>
        </a:p>
      </dsp:txBody>
      <dsp:txXfrm>
        <a:off x="663557" y="1797704"/>
        <a:ext cx="843487" cy="421743"/>
      </dsp:txXfrm>
    </dsp:sp>
    <dsp:sp modelId="{D36C6596-7C22-4448-9027-81E788BB45CF}">
      <dsp:nvSpPr>
        <dsp:cNvPr id="0" name=""/>
        <dsp:cNvSpPr/>
      </dsp:nvSpPr>
      <dsp:spPr>
        <a:xfrm>
          <a:off x="663557" y="2396580"/>
          <a:ext cx="843487" cy="42174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01137</a:t>
          </a:r>
          <a:endParaRPr lang="en-US" sz="1400" kern="1200" dirty="0"/>
        </a:p>
      </dsp:txBody>
      <dsp:txXfrm>
        <a:off x="663557" y="2396580"/>
        <a:ext cx="843487" cy="421743"/>
      </dsp:txXfrm>
    </dsp:sp>
    <dsp:sp modelId="{279B7D2E-B82F-47CB-929B-E43C9909E765}">
      <dsp:nvSpPr>
        <dsp:cNvPr id="0" name=""/>
        <dsp:cNvSpPr/>
      </dsp:nvSpPr>
      <dsp:spPr>
        <a:xfrm>
          <a:off x="1473306" y="1198828"/>
          <a:ext cx="843487" cy="421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DW043054 </a:t>
          </a:r>
          <a:endParaRPr lang="en-US" sz="1400" kern="1200" dirty="0"/>
        </a:p>
      </dsp:txBody>
      <dsp:txXfrm>
        <a:off x="1473306" y="1198828"/>
        <a:ext cx="843487" cy="42174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56977C-C31A-4E46-8B44-70FB1CEA2970}">
      <dsp:nvSpPr>
        <dsp:cNvPr id="0" name=""/>
        <dsp:cNvSpPr/>
      </dsp:nvSpPr>
      <dsp:spPr>
        <a:xfrm>
          <a:off x="1292246" y="1112456"/>
          <a:ext cx="141051" cy="266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462"/>
              </a:lnTo>
              <a:lnTo>
                <a:pt x="141051" y="2664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062825-F185-414E-B409-29C8D42EBDAE}">
      <dsp:nvSpPr>
        <dsp:cNvPr id="0" name=""/>
        <dsp:cNvSpPr/>
      </dsp:nvSpPr>
      <dsp:spPr>
        <a:xfrm>
          <a:off x="1622662" y="701176"/>
          <a:ext cx="91440" cy="1216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16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733BE3-3A1B-49AF-B373-36C4E92FC96E}">
      <dsp:nvSpPr>
        <dsp:cNvPr id="0" name=""/>
        <dsp:cNvSpPr/>
      </dsp:nvSpPr>
      <dsp:spPr>
        <a:xfrm>
          <a:off x="1622662" y="289897"/>
          <a:ext cx="91440" cy="1216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16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086C3-B1A7-44F4-B129-C259432AF181}">
      <dsp:nvSpPr>
        <dsp:cNvPr id="0" name=""/>
        <dsp:cNvSpPr/>
      </dsp:nvSpPr>
      <dsp:spPr>
        <a:xfrm>
          <a:off x="1287381" y="263"/>
          <a:ext cx="762002" cy="2896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Gene</a:t>
          </a:r>
          <a:endParaRPr lang="en-US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87381" y="263"/>
        <a:ext cx="762002" cy="289633"/>
      </dsp:txXfrm>
    </dsp:sp>
    <dsp:sp modelId="{65D1648C-6447-4AFD-9632-C0082555018B}">
      <dsp:nvSpPr>
        <dsp:cNvPr id="0" name=""/>
        <dsp:cNvSpPr/>
      </dsp:nvSpPr>
      <dsp:spPr>
        <a:xfrm>
          <a:off x="802471" y="411543"/>
          <a:ext cx="1731822" cy="2896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Original Scaffold</a:t>
          </a:r>
          <a:endParaRPr lang="en-US" sz="1400" kern="1200" dirty="0"/>
        </a:p>
      </dsp:txBody>
      <dsp:txXfrm>
        <a:off x="802471" y="411543"/>
        <a:ext cx="1731822" cy="289633"/>
      </dsp:txXfrm>
    </dsp:sp>
    <dsp:sp modelId="{05972B68-7147-4AE0-8FCD-43DC38D2ACD6}">
      <dsp:nvSpPr>
        <dsp:cNvPr id="0" name=""/>
        <dsp:cNvSpPr/>
      </dsp:nvSpPr>
      <dsp:spPr>
        <a:xfrm>
          <a:off x="1198211" y="822823"/>
          <a:ext cx="940341" cy="28963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ESTs</a:t>
          </a:r>
          <a:endParaRPr lang="en-US" sz="1200" b="1" kern="1200" dirty="0"/>
        </a:p>
      </dsp:txBody>
      <dsp:txXfrm>
        <a:off x="1198211" y="822823"/>
        <a:ext cx="940341" cy="289633"/>
      </dsp:txXfrm>
    </dsp:sp>
    <dsp:sp modelId="{B93F6FE9-8E73-4130-8C71-852CA13BA5F7}">
      <dsp:nvSpPr>
        <dsp:cNvPr id="0" name=""/>
        <dsp:cNvSpPr/>
      </dsp:nvSpPr>
      <dsp:spPr>
        <a:xfrm>
          <a:off x="1433297" y="1234102"/>
          <a:ext cx="1345631" cy="28963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New Scaffold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1433297" y="1234102"/>
        <a:ext cx="1345631" cy="289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16569-9FAC-49EE-A87C-635D0A40D1D8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9BA49-9291-4589-8AE0-EEFBD771AF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6916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chronological view</a:t>
            </a:r>
            <a:r>
              <a:rPr lang="en-US" baseline="0" dirty="0" smtClean="0"/>
              <a:t> of how I proceeded to find ESTs and new scaffolds for genes in the cold tolerance pathway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9BA49-9291-4589-8AE0-EEFBD771AF9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6069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Queried</a:t>
            </a:r>
            <a:r>
              <a:rPr lang="en-US" baseline="0" dirty="0" smtClean="0"/>
              <a:t> the EST in the </a:t>
            </a:r>
            <a:r>
              <a:rPr lang="en-US" baseline="0" dirty="0" err="1" smtClean="0"/>
              <a:t>genbank</a:t>
            </a:r>
            <a:r>
              <a:rPr lang="en-US" baseline="0" dirty="0" smtClean="0"/>
              <a:t> database, no </a:t>
            </a:r>
            <a:r>
              <a:rPr lang="en-US" baseline="0" dirty="0" err="1" smtClean="0"/>
              <a:t>orthologous</a:t>
            </a:r>
            <a:r>
              <a:rPr lang="en-US" baseline="0" dirty="0" smtClean="0"/>
              <a:t> hits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9BA49-9291-4589-8AE0-EEFBD771AF9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had three scaffold</a:t>
            </a:r>
            <a:r>
              <a:rPr lang="en-US" baseline="0" dirty="0" smtClean="0"/>
              <a:t> fragments that were supposedly near the ends of genes.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9BA49-9291-4589-8AE0-EEFBD771AF9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</a:t>
            </a:r>
            <a:r>
              <a:rPr lang="en-US" baseline="0" dirty="0" smtClean="0"/>
              <a:t> found Scaffolds for these two genes before I heard about this next method from Dr. Rowland.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9BA49-9291-4589-8AE0-EEFBD771AF9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-more</a:t>
            </a:r>
            <a:r>
              <a:rPr lang="en-US" baseline="0" dirty="0" smtClean="0"/>
              <a:t> complete access to all ESTs in blueberry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</a:t>
            </a:r>
            <a:r>
              <a:rPr lang="en-US" dirty="0" smtClean="0"/>
              <a:t>Began with SIZ1 since</a:t>
            </a:r>
            <a:r>
              <a:rPr lang="en-US" baseline="0" dirty="0" smtClean="0"/>
              <a:t> my results from the Vaccinium.org search were unsatisfactory Towson has a more complete library of ESTs taken from 9 different tissues, and the cold tolerance is taken from bud tissues at 4 different stages in the acclimation process. So the data is much more thorough. I’d like to find out how this is different from the library in </a:t>
            </a:r>
            <a:r>
              <a:rPr lang="en-US" baseline="0" dirty="0" err="1" smtClean="0"/>
              <a:t>Vaccinium</a:t>
            </a:r>
            <a:r>
              <a:rPr lang="en-US" baseline="0" dirty="0" smtClean="0"/>
              <a:t>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9BA49-9291-4589-8AE0-EEFBD771AF9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5333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9BA49-9291-4589-8AE0-EEFBD771AF9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485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-explain how freezing is considered a form of dehydration, because all the water in the extracellular</a:t>
            </a:r>
            <a:r>
              <a:rPr lang="en-US" baseline="0" dirty="0" smtClean="0"/>
              <a:t> environment freezes, causing the water inside the cell to leave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9BA49-9291-4589-8AE0-EEFBD771AF9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3179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-because ICE1</a:t>
            </a:r>
            <a:r>
              <a:rPr lang="en-US" baseline="0" dirty="0" smtClean="0"/>
              <a:t> data could have been better from the </a:t>
            </a:r>
            <a:r>
              <a:rPr lang="en-US" baseline="0" dirty="0" err="1" smtClean="0"/>
              <a:t>Vaccinium</a:t>
            </a:r>
            <a:r>
              <a:rPr lang="en-US" baseline="0" dirty="0" smtClean="0"/>
              <a:t> search, I decided to repeat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9BA49-9291-4589-8AE0-EEFBD771AF9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5586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Corylus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heterophylla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Eastern Asian eudicot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9BA49-9291-4589-8AE0-EEFBD771AF9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5303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9BA49-9291-4589-8AE0-EEFBD771AF9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7751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Depending on what library</a:t>
            </a:r>
            <a:r>
              <a:rPr lang="en-US" baseline="0" dirty="0" smtClean="0"/>
              <a:t> is specified, it gives 2 different results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9BA49-9291-4589-8AE0-EEFBD771AF9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6224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-diacylglycerol</a:t>
            </a:r>
            <a:r>
              <a:rPr lang="en-US" baseline="0" dirty="0" smtClean="0"/>
              <a:t> kinase—prevalent in phospholipid signaling and may have an effect on the composition of the cell membrane, particularly during times of cold acclimation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9BA49-9291-4589-8AE0-EEFBD771AF9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301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Orange= Towson</a:t>
            </a:r>
            <a:r>
              <a:rPr lang="en-US" baseline="0" dirty="0" smtClean="0"/>
              <a:t> Database</a:t>
            </a:r>
          </a:p>
          <a:p>
            <a:r>
              <a:rPr lang="en-US" baseline="0" dirty="0" smtClean="0"/>
              <a:t>Blue=</a:t>
            </a:r>
            <a:r>
              <a:rPr lang="en-US" baseline="0" dirty="0" err="1" smtClean="0"/>
              <a:t>Vaccinium</a:t>
            </a:r>
            <a:r>
              <a:rPr lang="en-US" baseline="0" dirty="0" smtClean="0"/>
              <a:t> Database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9BA49-9291-4589-8AE0-EEFBD771AF9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8753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-starting with the scaffold associated</a:t>
            </a:r>
            <a:r>
              <a:rPr lang="en-US" baseline="0" dirty="0" smtClean="0"/>
              <a:t> with each gene, I </a:t>
            </a:r>
            <a:r>
              <a:rPr lang="en-US" dirty="0" smtClean="0"/>
              <a:t>used</a:t>
            </a:r>
            <a:r>
              <a:rPr lang="en-US" baseline="0" dirty="0" smtClean="0"/>
              <a:t> two databases and two possible methods of searching for each database: </a:t>
            </a:r>
          </a:p>
          <a:p>
            <a:r>
              <a:rPr lang="en-US" baseline="0" dirty="0" smtClean="0"/>
              <a:t>-databases: Vaccinium.org and Towson</a:t>
            </a:r>
          </a:p>
          <a:p>
            <a:r>
              <a:rPr lang="en-US" baseline="0" dirty="0" smtClean="0"/>
              <a:t>-search methods: 3’ end and primer design</a:t>
            </a:r>
          </a:p>
          <a:p>
            <a:r>
              <a:rPr lang="en-US" baseline="0" dirty="0" smtClean="0"/>
              <a:t>-the 3’ end method queries a protein section of the scaffold that had been obtained from an alignment with the Arabidopsis </a:t>
            </a:r>
            <a:r>
              <a:rPr lang="en-US" baseline="0" dirty="0" err="1" smtClean="0"/>
              <a:t>ortholog</a:t>
            </a:r>
            <a:endParaRPr lang="en-US" baseline="0" dirty="0" smtClean="0"/>
          </a:p>
          <a:p>
            <a:r>
              <a:rPr lang="en-US" baseline="0" dirty="0" smtClean="0"/>
              <a:t>-primer design method uses the results of the SSR search to find a segment of DNA on the entire nucleotide sequence of the scaffold (downloaded from Vaccinium.org) in the vicinity of primers near the end of a gene (end of gene guesstimated by using Arabidopsis </a:t>
            </a:r>
            <a:r>
              <a:rPr lang="en-US" baseline="0" dirty="0" err="1" smtClean="0"/>
              <a:t>ortholog</a:t>
            </a:r>
            <a:r>
              <a:rPr lang="en-US" baseline="0" dirty="0" smtClean="0"/>
              <a:t> as a reference)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9BA49-9291-4589-8AE0-EEFBD771AF9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where</a:t>
            </a:r>
            <a:r>
              <a:rPr lang="en-US" baseline="0" dirty="0" smtClean="0"/>
              <a:t> I get the sequence for the query – draw on the board..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Arabidopsis sequence match with Scaffold (</a:t>
            </a:r>
            <a:r>
              <a:rPr lang="en-US" baseline="0" dirty="0" err="1" smtClean="0"/>
              <a:t>tBLASTx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Scaffold taken and queried in the EST database (subject is the EST in question)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9BA49-9291-4589-8AE0-EEFBD771AF9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9736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Dimocarpus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longan</a:t>
            </a:r>
            <a:r>
              <a:rPr lang="en-US" baseline="0" dirty="0" smtClean="0"/>
              <a:t> (tropical tree in South Asia—Eudicot)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9BA49-9291-4589-8AE0-EEFBD771AF9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9113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was curious as to whether searching</a:t>
            </a:r>
            <a:r>
              <a:rPr lang="en-US" baseline="0" dirty="0" smtClean="0"/>
              <a:t> between PCR primers would give a better result, so I used a segment between NN bases in scaffold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9BA49-9291-4589-8AE0-EEFBD771AF9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used</a:t>
            </a:r>
            <a:r>
              <a:rPr lang="en-US" baseline="0" dirty="0" smtClean="0"/>
              <a:t> only the 3’ approach because I had several alignments with the scaffold that were towards the end of the gene—when all of these gave me the same EST, I decided that the Primer approach wasn’t necessary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9BA49-9291-4589-8AE0-EEFBD771AF9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7558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suspicion</a:t>
            </a:r>
            <a:r>
              <a:rPr lang="en-US" baseline="0" dirty="0" smtClean="0"/>
              <a:t> is that that I’m either not picking up the SIZ1 gene or it just doesn’t exist in the 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9BA49-9291-4589-8AE0-EEFBD771AF9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Submitted the</a:t>
            </a:r>
            <a:r>
              <a:rPr lang="en-US" baseline="0" dirty="0" smtClean="0"/>
              <a:t> fragment directly from the scaffold and found that it matched to SIZ1 in grape</a:t>
            </a:r>
          </a:p>
          <a:p>
            <a:r>
              <a:rPr lang="en-US" baseline="0" dirty="0" smtClean="0"/>
              <a:t>Queried the scaffold in EST and found a good hit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9BA49-9291-4589-8AE0-EEFBD771AF9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75FD-47B6-4C05-95B1-6E911CDD110F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098-69BA-458C-9A58-AA7A44FC8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75FD-47B6-4C05-95B1-6E911CDD110F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098-69BA-458C-9A58-AA7A44FC8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75FD-47B6-4C05-95B1-6E911CDD110F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098-69BA-458C-9A58-AA7A44FC8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75FD-47B6-4C05-95B1-6E911CDD110F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098-69BA-458C-9A58-AA7A44FC8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75FD-47B6-4C05-95B1-6E911CDD110F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098-69BA-458C-9A58-AA7A44FC8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75FD-47B6-4C05-95B1-6E911CDD110F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098-69BA-458C-9A58-AA7A44FC8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75FD-47B6-4C05-95B1-6E911CDD110F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098-69BA-458C-9A58-AA7A44FC8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75FD-47B6-4C05-95B1-6E911CDD110F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098-69BA-458C-9A58-AA7A44FC8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75FD-47B6-4C05-95B1-6E911CDD110F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098-69BA-458C-9A58-AA7A44FC8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75FD-47B6-4C05-95B1-6E911CDD110F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098-69BA-458C-9A58-AA7A44FC8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75FD-47B6-4C05-95B1-6E911CDD110F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098-69BA-458C-9A58-AA7A44FC8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675FD-47B6-4C05-95B1-6E911CDD110F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C7098-69BA-458C-9A58-AA7A44FC8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26" Type="http://schemas.openxmlformats.org/officeDocument/2006/relationships/diagramColors" Target="../diagrams/colors6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5" Type="http://schemas.openxmlformats.org/officeDocument/2006/relationships/diagramQuickStyle" Target="../diagrams/quickStyle6.xml"/><Relationship Id="rId2" Type="http://schemas.openxmlformats.org/officeDocument/2006/relationships/notesSlide" Target="../notesSlides/notesSlide20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24" Type="http://schemas.openxmlformats.org/officeDocument/2006/relationships/diagramLayout" Target="../diagrams/layout6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openxmlformats.org/officeDocument/2006/relationships/diagramData" Target="../diagrams/data6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Relationship Id="rId27" Type="http://schemas.microsoft.com/office/2007/relationships/diagramDrawing" Target="../diagrams/drawing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EST Search for Genes in the Cold Tolerance Pathway of </a:t>
            </a:r>
            <a:r>
              <a:rPr lang="en-US" b="1" i="1" dirty="0" smtClean="0"/>
              <a:t>Vaccinium corymbosum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267200"/>
            <a:ext cx="6400800" cy="1752600"/>
          </a:xfrm>
        </p:spPr>
        <p:txBody>
          <a:bodyPr/>
          <a:lstStyle/>
          <a:p>
            <a:r>
              <a:rPr lang="en-US" b="1" dirty="0" smtClean="0"/>
              <a:t>Shamita Punjabi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 for ATDGK1</a:t>
            </a:r>
            <a:br>
              <a:rPr lang="en-US" dirty="0" smtClean="0"/>
            </a:br>
            <a:r>
              <a:rPr lang="en-US" sz="3100" dirty="0" smtClean="0"/>
              <a:t>3’ end approach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Queried 3</a:t>
            </a:r>
            <a:r>
              <a:rPr lang="en-US" dirty="0" smtClean="0"/>
              <a:t>’ (</a:t>
            </a:r>
            <a:r>
              <a:rPr lang="en-US" dirty="0" err="1" smtClean="0"/>
              <a:t>tBLASTn</a:t>
            </a:r>
            <a:r>
              <a:rPr lang="en-US" dirty="0" smtClean="0"/>
              <a:t>) </a:t>
            </a:r>
            <a:r>
              <a:rPr lang="en-US" dirty="0" smtClean="0"/>
              <a:t>end of gene from three different alignments to scaffold in the EST database (~361,800 </a:t>
            </a:r>
            <a:r>
              <a:rPr lang="en-US" dirty="0" err="1" smtClean="0"/>
              <a:t>bp</a:t>
            </a:r>
            <a:r>
              <a:rPr lang="en-US" dirty="0" smtClean="0"/>
              <a:t>)</a:t>
            </a:r>
          </a:p>
          <a:p>
            <a:r>
              <a:rPr lang="en-US" dirty="0" smtClean="0"/>
              <a:t>All found </a:t>
            </a:r>
            <a:r>
              <a:rPr lang="en-US" b="1" dirty="0" smtClean="0"/>
              <a:t>CV190823</a:t>
            </a:r>
            <a:r>
              <a:rPr lang="en-US" dirty="0" smtClean="0"/>
              <a:t> as good match (E=10</a:t>
            </a:r>
            <a:r>
              <a:rPr lang="en-US" baseline="30000" dirty="0" smtClean="0"/>
              <a:t>-9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33824"/>
            <a:ext cx="6477000" cy="25231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Ortholog</a:t>
            </a:r>
            <a:r>
              <a:rPr lang="en-US" dirty="0"/>
              <a:t> of </a:t>
            </a:r>
            <a:r>
              <a:rPr lang="en-US" dirty="0" smtClean="0"/>
              <a:t>ATDGK1 EST </a:t>
            </a:r>
            <a:r>
              <a:rPr lang="en-US" dirty="0"/>
              <a:t>found on NCBI </a:t>
            </a:r>
            <a:r>
              <a:rPr lang="en-US" dirty="0" err="1"/>
              <a:t>GenBank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CV190823 </a:t>
            </a:r>
            <a:r>
              <a:rPr lang="en-US" dirty="0" smtClean="0"/>
              <a:t>was queried in </a:t>
            </a:r>
            <a:r>
              <a:rPr lang="en-US" dirty="0" smtClean="0"/>
              <a:t>NCBI (</a:t>
            </a:r>
            <a:r>
              <a:rPr lang="en-US" dirty="0" err="1" smtClean="0"/>
              <a:t>BLASTn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DAG kinase-like gene found in grape (E=10</a:t>
            </a:r>
            <a:r>
              <a:rPr lang="en-US" baseline="30000" dirty="0" smtClean="0"/>
              <a:t>-30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0" t="46387" r="54706" b="34961"/>
          <a:stretch/>
        </p:blipFill>
        <p:spPr bwMode="auto">
          <a:xfrm>
            <a:off x="-228600" y="3733798"/>
            <a:ext cx="9446956" cy="164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81000" y="4419600"/>
            <a:ext cx="449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8915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 for SIZ1</a:t>
            </a:r>
            <a:br>
              <a:rPr lang="en-US" dirty="0" smtClean="0"/>
            </a:br>
            <a:r>
              <a:rPr lang="en-US" sz="3100" dirty="0" smtClean="0"/>
              <a:t>3’ end approach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Submitted the 3’ ends on the scaffold </a:t>
            </a:r>
            <a:r>
              <a:rPr lang="en-US" dirty="0" smtClean="0"/>
              <a:t>(</a:t>
            </a:r>
            <a:r>
              <a:rPr lang="en-US" dirty="0" err="1" smtClean="0"/>
              <a:t>tBLASTn</a:t>
            </a:r>
            <a:r>
              <a:rPr lang="en-US" dirty="0" smtClean="0"/>
              <a:t>) of </a:t>
            </a:r>
            <a:r>
              <a:rPr lang="en-US" dirty="0" smtClean="0"/>
              <a:t>4 different alignments (~85,000 </a:t>
            </a:r>
            <a:r>
              <a:rPr lang="en-US" dirty="0" err="1" smtClean="0"/>
              <a:t>bp</a:t>
            </a:r>
            <a:r>
              <a:rPr lang="en-US" dirty="0" smtClean="0"/>
              <a:t>)</a:t>
            </a:r>
          </a:p>
          <a:p>
            <a:r>
              <a:rPr lang="en-US" dirty="0" smtClean="0"/>
              <a:t>All resulting alignments had poor E scores (E&gt;1)</a:t>
            </a:r>
          </a:p>
          <a:p>
            <a:pPr marL="0" indent="0" algn="ctr">
              <a:buNone/>
            </a:pPr>
            <a:r>
              <a:rPr lang="en-US" i="1" dirty="0" smtClean="0"/>
              <a:t>Query of 60 </a:t>
            </a:r>
            <a:r>
              <a:rPr lang="en-US" i="1" dirty="0" err="1" smtClean="0"/>
              <a:t>bp</a:t>
            </a:r>
            <a:r>
              <a:rPr lang="en-US" i="1" dirty="0" smtClean="0"/>
              <a:t> returned 2 poor hits</a:t>
            </a:r>
            <a:endParaRPr lang="en-US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69" b="1921"/>
          <a:stretch/>
        </p:blipFill>
        <p:spPr bwMode="auto">
          <a:xfrm>
            <a:off x="133350" y="4419600"/>
            <a:ext cx="4572000" cy="16708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5673"/>
          <a:stretch/>
        </p:blipFill>
        <p:spPr bwMode="auto">
          <a:xfrm>
            <a:off x="4705350" y="4419600"/>
            <a:ext cx="4343400" cy="16708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a ~2000 bp fragment at 173,500 </a:t>
            </a:r>
            <a:r>
              <a:rPr lang="en-US" dirty="0" err="1" smtClean="0"/>
              <a:t>bp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B050"/>
                </a:solidFill>
              </a:rPr>
              <a:t>Query was validated in NCBI, found match to SIZ1 in grape</a:t>
            </a:r>
            <a:r>
              <a:rPr lang="en-US" dirty="0" smtClean="0"/>
              <a:t>) </a:t>
            </a:r>
            <a:r>
              <a:rPr lang="en-US" dirty="0" smtClean="0"/>
              <a:t>located near primers towards the end of the </a:t>
            </a:r>
            <a:r>
              <a:rPr lang="en-US" dirty="0" smtClean="0"/>
              <a:t>gene (</a:t>
            </a:r>
            <a:r>
              <a:rPr lang="en-US" dirty="0" err="1" smtClean="0"/>
              <a:t>BLASTn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Found </a:t>
            </a:r>
            <a:r>
              <a:rPr lang="en-US" b="1" dirty="0" smtClean="0"/>
              <a:t>CF810540</a:t>
            </a:r>
            <a:r>
              <a:rPr lang="en-US" dirty="0" smtClean="0"/>
              <a:t> as best hit</a:t>
            </a:r>
            <a:r>
              <a:rPr lang="en-US" dirty="0"/>
              <a:t> </a:t>
            </a:r>
            <a:r>
              <a:rPr lang="en-US" dirty="0" smtClean="0"/>
              <a:t>(E=10</a:t>
            </a:r>
            <a:r>
              <a:rPr lang="en-US" baseline="30000" dirty="0" smtClean="0"/>
              <a:t>-9</a:t>
            </a:r>
            <a:r>
              <a:rPr lang="en-US" dirty="0"/>
              <a:t>)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 for SIZ1</a:t>
            </a:r>
            <a:br>
              <a:rPr lang="en-US" dirty="0" smtClean="0"/>
            </a:br>
            <a:r>
              <a:rPr lang="en-US" sz="3100" dirty="0" smtClean="0"/>
              <a:t>Primer design approach</a:t>
            </a:r>
            <a:endParaRPr lang="en-US" sz="3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69828"/>
            <a:ext cx="6770796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456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 Orthologs </a:t>
            </a:r>
            <a:r>
              <a:rPr lang="en-US" dirty="0"/>
              <a:t>of </a:t>
            </a:r>
            <a:r>
              <a:rPr lang="en-US" dirty="0" smtClean="0"/>
              <a:t>SIZ1 EST </a:t>
            </a:r>
            <a:r>
              <a:rPr lang="en-US" dirty="0"/>
              <a:t>found on NCBI GenBank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Nucleotide search in GenBank using </a:t>
            </a:r>
            <a:r>
              <a:rPr lang="en-US" b="1" dirty="0"/>
              <a:t>CF810540</a:t>
            </a:r>
            <a:r>
              <a:rPr lang="en-US" dirty="0"/>
              <a:t> </a:t>
            </a:r>
            <a:r>
              <a:rPr lang="en-US" dirty="0" smtClean="0"/>
              <a:t>as </a:t>
            </a:r>
            <a:r>
              <a:rPr lang="en-US" dirty="0" smtClean="0"/>
              <a:t>query (</a:t>
            </a:r>
            <a:r>
              <a:rPr lang="en-US" dirty="0" err="1" smtClean="0"/>
              <a:t>BLASTn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No orthologs of SIZ1 were returned in the results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1" t="49723" r="53580" b="28526"/>
          <a:stretch/>
        </p:blipFill>
        <p:spPr bwMode="auto">
          <a:xfrm>
            <a:off x="152400" y="3886200"/>
            <a:ext cx="8839200" cy="1752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97333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 for </a:t>
            </a:r>
            <a:r>
              <a:rPr lang="en-US" dirty="0"/>
              <a:t>CBF1c</a:t>
            </a:r>
            <a:br>
              <a:rPr lang="en-US" dirty="0"/>
            </a:br>
            <a:r>
              <a:rPr lang="en-US" sz="3100" dirty="0"/>
              <a:t>3’ end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Queried 3’ end of gene from the </a:t>
            </a:r>
            <a:r>
              <a:rPr lang="en-US" dirty="0" smtClean="0"/>
              <a:t>scaffold (</a:t>
            </a:r>
            <a:r>
              <a:rPr lang="en-US" dirty="0" err="1" smtClean="0"/>
              <a:t>tBLASTn</a:t>
            </a:r>
            <a:r>
              <a:rPr lang="en-US" dirty="0" smtClean="0"/>
              <a:t>) </a:t>
            </a:r>
            <a:r>
              <a:rPr lang="en-US" dirty="0"/>
              <a:t>in the EST database </a:t>
            </a:r>
            <a:r>
              <a:rPr lang="en-US" dirty="0" smtClean="0"/>
              <a:t>(~488,000 </a:t>
            </a:r>
            <a:r>
              <a:rPr lang="en-US" dirty="0" err="1" smtClean="0"/>
              <a:t>bp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Found </a:t>
            </a:r>
            <a:r>
              <a:rPr lang="en-US" b="1" dirty="0" smtClean="0"/>
              <a:t>DW043014 </a:t>
            </a:r>
            <a:r>
              <a:rPr lang="en-US" dirty="0" smtClean="0"/>
              <a:t>and</a:t>
            </a:r>
            <a:r>
              <a:rPr lang="en-US" b="1" dirty="0" smtClean="0"/>
              <a:t> DW043054 </a:t>
            </a:r>
            <a:r>
              <a:rPr lang="en-US" dirty="0" smtClean="0"/>
              <a:t>as </a:t>
            </a:r>
            <a:r>
              <a:rPr lang="en-US" dirty="0"/>
              <a:t>good </a:t>
            </a:r>
            <a:r>
              <a:rPr lang="en-US" dirty="0" smtClean="0"/>
              <a:t>matches </a:t>
            </a:r>
            <a:r>
              <a:rPr lang="en-US" dirty="0"/>
              <a:t>(</a:t>
            </a:r>
            <a:r>
              <a:rPr lang="en-US" dirty="0" smtClean="0"/>
              <a:t>E=10</a:t>
            </a:r>
            <a:r>
              <a:rPr lang="en-US" baseline="30000" dirty="0" smtClean="0"/>
              <a:t>-16</a:t>
            </a:r>
            <a:r>
              <a:rPr lang="en-US" dirty="0" smtClean="0"/>
              <a:t>)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557"/>
          <a:stretch/>
        </p:blipFill>
        <p:spPr bwMode="auto">
          <a:xfrm>
            <a:off x="4510820" y="4836491"/>
            <a:ext cx="4404579" cy="1474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" t="232" r="-383" b="52711"/>
          <a:stretch/>
        </p:blipFill>
        <p:spPr bwMode="auto">
          <a:xfrm>
            <a:off x="228600" y="4836491"/>
            <a:ext cx="4253646" cy="1474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Exact match for CBF1c ESTs found on NCBI GenBank (!!)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Vaccinium.org describes </a:t>
            </a:r>
            <a:r>
              <a:rPr lang="en-US" b="1" dirty="0"/>
              <a:t>DW043014 </a:t>
            </a:r>
            <a:r>
              <a:rPr lang="en-US" b="1" dirty="0" smtClean="0"/>
              <a:t> </a:t>
            </a:r>
            <a:r>
              <a:rPr lang="en-US" dirty="0" smtClean="0"/>
              <a:t>as having transcription factor activity</a:t>
            </a:r>
          </a:p>
          <a:p>
            <a:r>
              <a:rPr lang="en-US" dirty="0" smtClean="0"/>
              <a:t>Search of gene sequences </a:t>
            </a:r>
            <a:r>
              <a:rPr lang="en-US" dirty="0"/>
              <a:t>in GenBank using </a:t>
            </a:r>
            <a:r>
              <a:rPr lang="en-US" b="1" dirty="0"/>
              <a:t>DW043054 </a:t>
            </a:r>
            <a:r>
              <a:rPr lang="en-US" dirty="0" smtClean="0"/>
              <a:t>as </a:t>
            </a:r>
            <a:r>
              <a:rPr lang="en-US" dirty="0" smtClean="0"/>
              <a:t>query (</a:t>
            </a:r>
            <a:r>
              <a:rPr lang="en-US" dirty="0" err="1" smtClean="0"/>
              <a:t>BLASTn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Perfect match of query to CBF gene in blueberry was returned (E=0)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232"/>
          <a:stretch/>
        </p:blipFill>
        <p:spPr bwMode="auto">
          <a:xfrm>
            <a:off x="-304800" y="4800600"/>
            <a:ext cx="1000001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914400" y="4953000"/>
            <a:ext cx="449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409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New Scaffolds (Vaccinium.org ESTs)</a:t>
            </a:r>
            <a:br>
              <a:rPr lang="en-US" b="1" dirty="0" smtClean="0"/>
            </a:br>
            <a:r>
              <a:rPr lang="en-US" b="1" dirty="0" smtClean="0"/>
              <a:t>ICE1 and CBF1c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534400" cy="3886199"/>
          </a:xfrm>
        </p:spPr>
        <p:txBody>
          <a:bodyPr numCol="2">
            <a:normAutofit fontScale="77500" lnSpcReduction="20000"/>
          </a:bodyPr>
          <a:lstStyle/>
          <a:p>
            <a:pPr marL="0" indent="0" algn="ctr">
              <a:buNone/>
            </a:pPr>
            <a:r>
              <a:rPr lang="it-IT" sz="4000" i="1" dirty="0" smtClean="0"/>
              <a:t>ICE1</a:t>
            </a:r>
            <a:r>
              <a:rPr lang="it-IT" sz="4000" dirty="0" smtClean="0"/>
              <a:t> </a:t>
            </a:r>
            <a:r>
              <a:rPr lang="it-IT" sz="4000" dirty="0" smtClean="0"/>
              <a:t>(EST: </a:t>
            </a:r>
            <a:r>
              <a:rPr lang="it-IT" sz="4000" b="1" dirty="0" smtClean="0"/>
              <a:t>CV091282</a:t>
            </a:r>
            <a:r>
              <a:rPr lang="it-IT" sz="4000" b="1" dirty="0" smtClean="0"/>
              <a:t>)</a:t>
            </a:r>
          </a:p>
          <a:p>
            <a:pPr marL="0" indent="0" algn="ctr">
              <a:buNone/>
            </a:pP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rgbClr val="FF0000"/>
                </a:solidFill>
              </a:rPr>
              <a:t>scaffold00197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E score = 0.0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rgbClr val="FF0000"/>
                </a:solidFill>
              </a:rPr>
              <a:t>scaffold01278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E score = 2e-17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rgbClr val="FF0000"/>
                </a:solidFill>
              </a:rPr>
              <a:t>scaffold01345</a:t>
            </a:r>
            <a:r>
              <a:rPr lang="it-IT" dirty="0" smtClean="0"/>
              <a:t> </a:t>
            </a:r>
            <a:br>
              <a:rPr lang="it-IT" dirty="0" smtClean="0"/>
            </a:br>
            <a:r>
              <a:rPr lang="it-IT" dirty="0" smtClean="0"/>
              <a:t>E score = 2e-14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i="1" dirty="0" smtClean="0"/>
              <a:t>CBF1c</a:t>
            </a:r>
            <a:r>
              <a:rPr lang="en-US" sz="4000" dirty="0"/>
              <a:t> </a:t>
            </a:r>
            <a:r>
              <a:rPr lang="en-US" sz="4000" dirty="0" smtClean="0"/>
              <a:t>(EST: </a:t>
            </a:r>
            <a:r>
              <a:rPr lang="en-US" sz="4000" b="1" dirty="0" smtClean="0"/>
              <a:t>DW043014</a:t>
            </a:r>
            <a:r>
              <a:rPr lang="en-US" sz="4000" b="1" dirty="0" smtClean="0"/>
              <a:t>)</a:t>
            </a:r>
          </a:p>
          <a:p>
            <a:pPr marL="0" indent="0" algn="ctr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scaffold00009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 score = 0.0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scaffold01137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E score = 2e-10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scaffold00814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E score = 4e-05 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791200"/>
            <a:ext cx="7913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*New Scaffolds indicated in </a:t>
            </a:r>
            <a:r>
              <a:rPr lang="en-US" sz="2400" i="1" dirty="0" smtClean="0">
                <a:solidFill>
                  <a:srgbClr val="FF0000"/>
                </a:solidFill>
              </a:rPr>
              <a:t>Red</a:t>
            </a:r>
            <a:r>
              <a:rPr lang="en-US" sz="2400" i="1" dirty="0" smtClean="0"/>
              <a:t>, while parent Scaffold is </a:t>
            </a:r>
            <a:r>
              <a:rPr lang="en-US" sz="2400" b="1" i="1" dirty="0" smtClean="0"/>
              <a:t>Black</a:t>
            </a:r>
            <a:endParaRPr lang="en-US" sz="24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b="1" dirty="0" smtClean="0"/>
              <a:t>Using Towson Database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229600" cy="350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 for SIZ 1</a:t>
            </a:r>
            <a:br>
              <a:rPr lang="en-US" dirty="0" smtClean="0"/>
            </a:br>
            <a:r>
              <a:rPr lang="en-US" sz="3100" dirty="0" smtClean="0"/>
              <a:t>Primer design approach</a:t>
            </a:r>
            <a:endParaRPr lang="en-US" sz="31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525963"/>
          </a:xfrm>
        </p:spPr>
        <p:txBody>
          <a:bodyPr/>
          <a:lstStyle/>
          <a:p>
            <a:r>
              <a:rPr lang="en-US" dirty="0" smtClean="0"/>
              <a:t>Submitted a fragment of ~1800 bp near primers on scaffold</a:t>
            </a:r>
          </a:p>
          <a:p>
            <a:r>
              <a:rPr lang="en-US" dirty="0" err="1" smtClean="0"/>
              <a:t>nBLAST</a:t>
            </a:r>
            <a:r>
              <a:rPr lang="en-US" dirty="0" smtClean="0"/>
              <a:t> against all 454 </a:t>
            </a:r>
            <a:r>
              <a:rPr lang="en-US" dirty="0"/>
              <a:t>sequences gave </a:t>
            </a:r>
            <a:r>
              <a:rPr lang="en-US" b="1" dirty="0" smtClean="0"/>
              <a:t>F5QOTHQ01DH7A0 </a:t>
            </a:r>
            <a:r>
              <a:rPr lang="en-US" dirty="0" smtClean="0"/>
              <a:t>as a good match (E= 10</a:t>
            </a:r>
            <a:r>
              <a:rPr lang="en-US" baseline="30000" dirty="0" smtClean="0"/>
              <a:t>-112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4343400" cy="320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Tolerance Pathway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7552" y="2710869"/>
            <a:ext cx="7467600" cy="1820703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762000" y="2447925"/>
            <a:ext cx="7239000" cy="2514600"/>
          </a:xfrm>
          <a:custGeom>
            <a:avLst/>
            <a:gdLst>
              <a:gd name="connsiteX0" fmla="*/ 119269 w 6751727"/>
              <a:gd name="connsiteY0" fmla="*/ 490331 h 2365643"/>
              <a:gd name="connsiteX1" fmla="*/ 119269 w 6751727"/>
              <a:gd name="connsiteY1" fmla="*/ 490331 h 2365643"/>
              <a:gd name="connsiteX2" fmla="*/ 304800 w 6751727"/>
              <a:gd name="connsiteY2" fmla="*/ 357809 h 2365643"/>
              <a:gd name="connsiteX3" fmla="*/ 357808 w 6751727"/>
              <a:gd name="connsiteY3" fmla="*/ 331304 h 2365643"/>
              <a:gd name="connsiteX4" fmla="*/ 397565 w 6751727"/>
              <a:gd name="connsiteY4" fmla="*/ 304800 h 2365643"/>
              <a:gd name="connsiteX5" fmla="*/ 450573 w 6751727"/>
              <a:gd name="connsiteY5" fmla="*/ 278296 h 2365643"/>
              <a:gd name="connsiteX6" fmla="*/ 490330 w 6751727"/>
              <a:gd name="connsiteY6" fmla="*/ 251791 h 2365643"/>
              <a:gd name="connsiteX7" fmla="*/ 569843 w 6751727"/>
              <a:gd name="connsiteY7" fmla="*/ 225287 h 2365643"/>
              <a:gd name="connsiteX8" fmla="*/ 689113 w 6751727"/>
              <a:gd name="connsiteY8" fmla="*/ 185531 h 2365643"/>
              <a:gd name="connsiteX9" fmla="*/ 715617 w 6751727"/>
              <a:gd name="connsiteY9" fmla="*/ 159026 h 2365643"/>
              <a:gd name="connsiteX10" fmla="*/ 834886 w 6751727"/>
              <a:gd name="connsiteY10" fmla="*/ 132522 h 2365643"/>
              <a:gd name="connsiteX11" fmla="*/ 1152939 w 6751727"/>
              <a:gd name="connsiteY11" fmla="*/ 92765 h 2365643"/>
              <a:gd name="connsiteX12" fmla="*/ 1285460 w 6751727"/>
              <a:gd name="connsiteY12" fmla="*/ 79513 h 2365643"/>
              <a:gd name="connsiteX13" fmla="*/ 1497495 w 6751727"/>
              <a:gd name="connsiteY13" fmla="*/ 66261 h 2365643"/>
              <a:gd name="connsiteX14" fmla="*/ 1590260 w 6751727"/>
              <a:gd name="connsiteY14" fmla="*/ 39757 h 2365643"/>
              <a:gd name="connsiteX15" fmla="*/ 1656521 w 6751727"/>
              <a:gd name="connsiteY15" fmla="*/ 13252 h 2365643"/>
              <a:gd name="connsiteX16" fmla="*/ 1722782 w 6751727"/>
              <a:gd name="connsiteY16" fmla="*/ 0 h 2365643"/>
              <a:gd name="connsiteX17" fmla="*/ 2080591 w 6751727"/>
              <a:gd name="connsiteY17" fmla="*/ 13252 h 2365643"/>
              <a:gd name="connsiteX18" fmla="*/ 2120347 w 6751727"/>
              <a:gd name="connsiteY18" fmla="*/ 26504 h 2365643"/>
              <a:gd name="connsiteX19" fmla="*/ 2186608 w 6751727"/>
              <a:gd name="connsiteY19" fmla="*/ 39757 h 2365643"/>
              <a:gd name="connsiteX20" fmla="*/ 2266121 w 6751727"/>
              <a:gd name="connsiteY20" fmla="*/ 66261 h 2365643"/>
              <a:gd name="connsiteX21" fmla="*/ 2385391 w 6751727"/>
              <a:gd name="connsiteY21" fmla="*/ 92765 h 2365643"/>
              <a:gd name="connsiteX22" fmla="*/ 2425147 w 6751727"/>
              <a:gd name="connsiteY22" fmla="*/ 106018 h 2365643"/>
              <a:gd name="connsiteX23" fmla="*/ 2557669 w 6751727"/>
              <a:gd name="connsiteY23" fmla="*/ 119270 h 2365643"/>
              <a:gd name="connsiteX24" fmla="*/ 2690191 w 6751727"/>
              <a:gd name="connsiteY24" fmla="*/ 159026 h 2365643"/>
              <a:gd name="connsiteX25" fmla="*/ 2756452 w 6751727"/>
              <a:gd name="connsiteY25" fmla="*/ 172278 h 2365643"/>
              <a:gd name="connsiteX26" fmla="*/ 2981739 w 6751727"/>
              <a:gd name="connsiteY26" fmla="*/ 212035 h 2365643"/>
              <a:gd name="connsiteX27" fmla="*/ 3034747 w 6751727"/>
              <a:gd name="connsiteY27" fmla="*/ 238539 h 2365643"/>
              <a:gd name="connsiteX28" fmla="*/ 3074504 w 6751727"/>
              <a:gd name="connsiteY28" fmla="*/ 265044 h 2365643"/>
              <a:gd name="connsiteX29" fmla="*/ 3154017 w 6751727"/>
              <a:gd name="connsiteY29" fmla="*/ 291548 h 2365643"/>
              <a:gd name="connsiteX30" fmla="*/ 3260034 w 6751727"/>
              <a:gd name="connsiteY30" fmla="*/ 318052 h 2365643"/>
              <a:gd name="connsiteX31" fmla="*/ 3352800 w 6751727"/>
              <a:gd name="connsiteY31" fmla="*/ 384313 h 2365643"/>
              <a:gd name="connsiteX32" fmla="*/ 3379304 w 6751727"/>
              <a:gd name="connsiteY32" fmla="*/ 410818 h 2365643"/>
              <a:gd name="connsiteX33" fmla="*/ 3511826 w 6751727"/>
              <a:gd name="connsiteY33" fmla="*/ 463826 h 2365643"/>
              <a:gd name="connsiteX34" fmla="*/ 3617843 w 6751727"/>
              <a:gd name="connsiteY34" fmla="*/ 503583 h 2365643"/>
              <a:gd name="connsiteX35" fmla="*/ 3723860 w 6751727"/>
              <a:gd name="connsiteY35" fmla="*/ 556591 h 2365643"/>
              <a:gd name="connsiteX36" fmla="*/ 3750365 w 6751727"/>
              <a:gd name="connsiteY36" fmla="*/ 583096 h 2365643"/>
              <a:gd name="connsiteX37" fmla="*/ 3816626 w 6751727"/>
              <a:gd name="connsiteY37" fmla="*/ 609600 h 2365643"/>
              <a:gd name="connsiteX38" fmla="*/ 3856382 w 6751727"/>
              <a:gd name="connsiteY38" fmla="*/ 649357 h 2365643"/>
              <a:gd name="connsiteX39" fmla="*/ 4081669 w 6751727"/>
              <a:gd name="connsiteY39" fmla="*/ 755374 h 2365643"/>
              <a:gd name="connsiteX40" fmla="*/ 4134678 w 6751727"/>
              <a:gd name="connsiteY40" fmla="*/ 781878 h 2365643"/>
              <a:gd name="connsiteX41" fmla="*/ 4200939 w 6751727"/>
              <a:gd name="connsiteY41" fmla="*/ 808383 h 2365643"/>
              <a:gd name="connsiteX42" fmla="*/ 4293704 w 6751727"/>
              <a:gd name="connsiteY42" fmla="*/ 861391 h 2365643"/>
              <a:gd name="connsiteX43" fmla="*/ 4359965 w 6751727"/>
              <a:gd name="connsiteY43" fmla="*/ 874644 h 2365643"/>
              <a:gd name="connsiteX44" fmla="*/ 4412973 w 6751727"/>
              <a:gd name="connsiteY44" fmla="*/ 901148 h 2365643"/>
              <a:gd name="connsiteX45" fmla="*/ 4492486 w 6751727"/>
              <a:gd name="connsiteY45" fmla="*/ 927652 h 2365643"/>
              <a:gd name="connsiteX46" fmla="*/ 4518991 w 6751727"/>
              <a:gd name="connsiteY46" fmla="*/ 967409 h 2365643"/>
              <a:gd name="connsiteX47" fmla="*/ 4598504 w 6751727"/>
              <a:gd name="connsiteY47" fmla="*/ 1007165 h 2365643"/>
              <a:gd name="connsiteX48" fmla="*/ 4638260 w 6751727"/>
              <a:gd name="connsiteY48" fmla="*/ 1033670 h 2365643"/>
              <a:gd name="connsiteX49" fmla="*/ 4664765 w 6751727"/>
              <a:gd name="connsiteY49" fmla="*/ 1060174 h 2365643"/>
              <a:gd name="connsiteX50" fmla="*/ 4704521 w 6751727"/>
              <a:gd name="connsiteY50" fmla="*/ 1073426 h 2365643"/>
              <a:gd name="connsiteX51" fmla="*/ 4810539 w 6751727"/>
              <a:gd name="connsiteY51" fmla="*/ 1166191 h 2365643"/>
              <a:gd name="connsiteX52" fmla="*/ 4850295 w 6751727"/>
              <a:gd name="connsiteY52" fmla="*/ 1192696 h 2365643"/>
              <a:gd name="connsiteX53" fmla="*/ 4929808 w 6751727"/>
              <a:gd name="connsiteY53" fmla="*/ 1258957 h 2365643"/>
              <a:gd name="connsiteX54" fmla="*/ 5022573 w 6751727"/>
              <a:gd name="connsiteY54" fmla="*/ 1272209 h 2365643"/>
              <a:gd name="connsiteX55" fmla="*/ 5102086 w 6751727"/>
              <a:gd name="connsiteY55" fmla="*/ 1285461 h 2365643"/>
              <a:gd name="connsiteX56" fmla="*/ 5181600 w 6751727"/>
              <a:gd name="connsiteY56" fmla="*/ 1311965 h 2365643"/>
              <a:gd name="connsiteX57" fmla="*/ 5221356 w 6751727"/>
              <a:gd name="connsiteY57" fmla="*/ 1338470 h 2365643"/>
              <a:gd name="connsiteX58" fmla="*/ 5274365 w 6751727"/>
              <a:gd name="connsiteY58" fmla="*/ 1364974 h 2365643"/>
              <a:gd name="connsiteX59" fmla="*/ 5314121 w 6751727"/>
              <a:gd name="connsiteY59" fmla="*/ 1404731 h 2365643"/>
              <a:gd name="connsiteX60" fmla="*/ 5393634 w 6751727"/>
              <a:gd name="connsiteY60" fmla="*/ 1431235 h 2365643"/>
              <a:gd name="connsiteX61" fmla="*/ 5539408 w 6751727"/>
              <a:gd name="connsiteY61" fmla="*/ 1457739 h 2365643"/>
              <a:gd name="connsiteX62" fmla="*/ 5671930 w 6751727"/>
              <a:gd name="connsiteY62" fmla="*/ 1470991 h 2365643"/>
              <a:gd name="connsiteX63" fmla="*/ 5830956 w 6751727"/>
              <a:gd name="connsiteY63" fmla="*/ 1484244 h 2365643"/>
              <a:gd name="connsiteX64" fmla="*/ 6149008 w 6751727"/>
              <a:gd name="connsiteY64" fmla="*/ 1524000 h 2365643"/>
              <a:gd name="connsiteX65" fmla="*/ 6347791 w 6751727"/>
              <a:gd name="connsiteY65" fmla="*/ 1550504 h 2365643"/>
              <a:gd name="connsiteX66" fmla="*/ 6559826 w 6751727"/>
              <a:gd name="connsiteY66" fmla="*/ 1563757 h 2365643"/>
              <a:gd name="connsiteX67" fmla="*/ 6626086 w 6751727"/>
              <a:gd name="connsiteY67" fmla="*/ 1616765 h 2365643"/>
              <a:gd name="connsiteX68" fmla="*/ 6705600 w 6751727"/>
              <a:gd name="connsiteY68" fmla="*/ 1696278 h 2365643"/>
              <a:gd name="connsiteX69" fmla="*/ 6718852 w 6751727"/>
              <a:gd name="connsiteY69" fmla="*/ 1762539 h 2365643"/>
              <a:gd name="connsiteX70" fmla="*/ 6745356 w 6751727"/>
              <a:gd name="connsiteY70" fmla="*/ 1921565 h 2365643"/>
              <a:gd name="connsiteX71" fmla="*/ 6732104 w 6751727"/>
              <a:gd name="connsiteY71" fmla="*/ 2146852 h 2365643"/>
              <a:gd name="connsiteX72" fmla="*/ 6692347 w 6751727"/>
              <a:gd name="connsiteY72" fmla="*/ 2173357 h 2365643"/>
              <a:gd name="connsiteX73" fmla="*/ 6599582 w 6751727"/>
              <a:gd name="connsiteY73" fmla="*/ 2226365 h 2365643"/>
              <a:gd name="connsiteX74" fmla="*/ 6520069 w 6751727"/>
              <a:gd name="connsiteY74" fmla="*/ 2279374 h 2365643"/>
              <a:gd name="connsiteX75" fmla="*/ 6467060 w 6751727"/>
              <a:gd name="connsiteY75" fmla="*/ 2319131 h 2365643"/>
              <a:gd name="connsiteX76" fmla="*/ 6268278 w 6751727"/>
              <a:gd name="connsiteY76" fmla="*/ 2358887 h 2365643"/>
              <a:gd name="connsiteX77" fmla="*/ 5936973 w 6751727"/>
              <a:gd name="connsiteY77" fmla="*/ 2332383 h 2365643"/>
              <a:gd name="connsiteX78" fmla="*/ 5738191 w 6751727"/>
              <a:gd name="connsiteY78" fmla="*/ 2252870 h 2365643"/>
              <a:gd name="connsiteX79" fmla="*/ 5632173 w 6751727"/>
              <a:gd name="connsiteY79" fmla="*/ 2213113 h 2365643"/>
              <a:gd name="connsiteX80" fmla="*/ 5062330 w 6751727"/>
              <a:gd name="connsiteY80" fmla="*/ 2173357 h 2365643"/>
              <a:gd name="connsiteX81" fmla="*/ 4996069 w 6751727"/>
              <a:gd name="connsiteY81" fmla="*/ 2146852 h 2365643"/>
              <a:gd name="connsiteX82" fmla="*/ 4797286 w 6751727"/>
              <a:gd name="connsiteY82" fmla="*/ 2133600 h 2365643"/>
              <a:gd name="connsiteX83" fmla="*/ 4664765 w 6751727"/>
              <a:gd name="connsiteY83" fmla="*/ 2120348 h 2365643"/>
              <a:gd name="connsiteX84" fmla="*/ 4598504 w 6751727"/>
              <a:gd name="connsiteY84" fmla="*/ 2093844 h 2365643"/>
              <a:gd name="connsiteX85" fmla="*/ 4492486 w 6751727"/>
              <a:gd name="connsiteY85" fmla="*/ 2080591 h 2365643"/>
              <a:gd name="connsiteX86" fmla="*/ 3472069 w 6751727"/>
              <a:gd name="connsiteY86" fmla="*/ 2093844 h 2365643"/>
              <a:gd name="connsiteX87" fmla="*/ 3220278 w 6751727"/>
              <a:gd name="connsiteY87" fmla="*/ 2120348 h 2365643"/>
              <a:gd name="connsiteX88" fmla="*/ 3074504 w 6751727"/>
              <a:gd name="connsiteY88" fmla="*/ 2133600 h 2365643"/>
              <a:gd name="connsiteX89" fmla="*/ 2292626 w 6751727"/>
              <a:gd name="connsiteY89" fmla="*/ 2107096 h 2365643"/>
              <a:gd name="connsiteX90" fmla="*/ 2226365 w 6751727"/>
              <a:gd name="connsiteY90" fmla="*/ 2093844 h 2365643"/>
              <a:gd name="connsiteX91" fmla="*/ 2067339 w 6751727"/>
              <a:gd name="connsiteY91" fmla="*/ 2080591 h 2365643"/>
              <a:gd name="connsiteX92" fmla="*/ 1881808 w 6751727"/>
              <a:gd name="connsiteY92" fmla="*/ 2054087 h 2365643"/>
              <a:gd name="connsiteX93" fmla="*/ 1444486 w 6751727"/>
              <a:gd name="connsiteY93" fmla="*/ 2067339 h 2365643"/>
              <a:gd name="connsiteX94" fmla="*/ 1351721 w 6751727"/>
              <a:gd name="connsiteY94" fmla="*/ 2093844 h 2365643"/>
              <a:gd name="connsiteX95" fmla="*/ 1245704 w 6751727"/>
              <a:gd name="connsiteY95" fmla="*/ 2107096 h 2365643"/>
              <a:gd name="connsiteX96" fmla="*/ 768626 w 6751727"/>
              <a:gd name="connsiteY96" fmla="*/ 2093844 h 2365643"/>
              <a:gd name="connsiteX97" fmla="*/ 689113 w 6751727"/>
              <a:gd name="connsiteY97" fmla="*/ 2067339 h 2365643"/>
              <a:gd name="connsiteX98" fmla="*/ 583095 w 6751727"/>
              <a:gd name="connsiteY98" fmla="*/ 2040835 h 2365643"/>
              <a:gd name="connsiteX99" fmla="*/ 331304 w 6751727"/>
              <a:gd name="connsiteY99" fmla="*/ 2027583 h 2365643"/>
              <a:gd name="connsiteX100" fmla="*/ 278295 w 6751727"/>
              <a:gd name="connsiteY100" fmla="*/ 2001078 h 2365643"/>
              <a:gd name="connsiteX101" fmla="*/ 225286 w 6751727"/>
              <a:gd name="connsiteY101" fmla="*/ 1987826 h 2365643"/>
              <a:gd name="connsiteX102" fmla="*/ 145773 w 6751727"/>
              <a:gd name="connsiteY102" fmla="*/ 1921565 h 2365643"/>
              <a:gd name="connsiteX103" fmla="*/ 132521 w 6751727"/>
              <a:gd name="connsiteY103" fmla="*/ 1881809 h 2365643"/>
              <a:gd name="connsiteX104" fmla="*/ 106017 w 6751727"/>
              <a:gd name="connsiteY104" fmla="*/ 1842052 h 2365643"/>
              <a:gd name="connsiteX105" fmla="*/ 92765 w 6751727"/>
              <a:gd name="connsiteY105" fmla="*/ 1789044 h 2365643"/>
              <a:gd name="connsiteX106" fmla="*/ 79513 w 6751727"/>
              <a:gd name="connsiteY106" fmla="*/ 1749287 h 2365643"/>
              <a:gd name="connsiteX107" fmla="*/ 66260 w 6751727"/>
              <a:gd name="connsiteY107" fmla="*/ 1497496 h 2365643"/>
              <a:gd name="connsiteX108" fmla="*/ 39756 w 6751727"/>
              <a:gd name="connsiteY108" fmla="*/ 1444487 h 2365643"/>
              <a:gd name="connsiteX109" fmla="*/ 13252 w 6751727"/>
              <a:gd name="connsiteY109" fmla="*/ 1285461 h 2365643"/>
              <a:gd name="connsiteX110" fmla="*/ 0 w 6751727"/>
              <a:gd name="connsiteY110" fmla="*/ 1232452 h 2365643"/>
              <a:gd name="connsiteX111" fmla="*/ 26504 w 6751727"/>
              <a:gd name="connsiteY111" fmla="*/ 689113 h 2365643"/>
              <a:gd name="connsiteX112" fmla="*/ 66260 w 6751727"/>
              <a:gd name="connsiteY112" fmla="*/ 583096 h 2365643"/>
              <a:gd name="connsiteX113" fmla="*/ 119269 w 6751727"/>
              <a:gd name="connsiteY113" fmla="*/ 477078 h 2365643"/>
              <a:gd name="connsiteX114" fmla="*/ 119269 w 6751727"/>
              <a:gd name="connsiteY114" fmla="*/ 490331 h 2365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6751727" h="2365643">
                <a:moveTo>
                  <a:pt x="119269" y="490331"/>
                </a:moveTo>
                <a:lnTo>
                  <a:pt x="119269" y="490331"/>
                </a:lnTo>
                <a:cubicBezTo>
                  <a:pt x="179119" y="445443"/>
                  <a:pt x="240200" y="396570"/>
                  <a:pt x="304800" y="357809"/>
                </a:cubicBezTo>
                <a:cubicBezTo>
                  <a:pt x="321740" y="347645"/>
                  <a:pt x="340656" y="341105"/>
                  <a:pt x="357808" y="331304"/>
                </a:cubicBezTo>
                <a:cubicBezTo>
                  <a:pt x="371637" y="323402"/>
                  <a:pt x="383736" y="312702"/>
                  <a:pt x="397565" y="304800"/>
                </a:cubicBezTo>
                <a:cubicBezTo>
                  <a:pt x="414717" y="294999"/>
                  <a:pt x="433421" y="288097"/>
                  <a:pt x="450573" y="278296"/>
                </a:cubicBezTo>
                <a:cubicBezTo>
                  <a:pt x="464402" y="270394"/>
                  <a:pt x="475775" y="258260"/>
                  <a:pt x="490330" y="251791"/>
                </a:cubicBezTo>
                <a:cubicBezTo>
                  <a:pt x="515860" y="240444"/>
                  <a:pt x="543903" y="235663"/>
                  <a:pt x="569843" y="225287"/>
                </a:cubicBezTo>
                <a:cubicBezTo>
                  <a:pt x="679576" y="181395"/>
                  <a:pt x="561776" y="210998"/>
                  <a:pt x="689113" y="185531"/>
                </a:cubicBezTo>
                <a:cubicBezTo>
                  <a:pt x="697948" y="176696"/>
                  <a:pt x="704442" y="164614"/>
                  <a:pt x="715617" y="159026"/>
                </a:cubicBezTo>
                <a:cubicBezTo>
                  <a:pt x="729896" y="151887"/>
                  <a:pt x="825686" y="135031"/>
                  <a:pt x="834886" y="132522"/>
                </a:cubicBezTo>
                <a:cubicBezTo>
                  <a:pt x="1044003" y="75491"/>
                  <a:pt x="732430" y="122802"/>
                  <a:pt x="1152939" y="92765"/>
                </a:cubicBezTo>
                <a:cubicBezTo>
                  <a:pt x="1197220" y="89602"/>
                  <a:pt x="1241197" y="82918"/>
                  <a:pt x="1285460" y="79513"/>
                </a:cubicBezTo>
                <a:cubicBezTo>
                  <a:pt x="1356068" y="74082"/>
                  <a:pt x="1426817" y="70678"/>
                  <a:pt x="1497495" y="66261"/>
                </a:cubicBezTo>
                <a:cubicBezTo>
                  <a:pt x="1528417" y="57426"/>
                  <a:pt x="1559751" y="49927"/>
                  <a:pt x="1590260" y="39757"/>
                </a:cubicBezTo>
                <a:cubicBezTo>
                  <a:pt x="1612828" y="32234"/>
                  <a:pt x="1633736" y="20088"/>
                  <a:pt x="1656521" y="13252"/>
                </a:cubicBezTo>
                <a:cubicBezTo>
                  <a:pt x="1678095" y="6780"/>
                  <a:pt x="1700695" y="4417"/>
                  <a:pt x="1722782" y="0"/>
                </a:cubicBezTo>
                <a:cubicBezTo>
                  <a:pt x="1842052" y="4417"/>
                  <a:pt x="1961504" y="5313"/>
                  <a:pt x="2080591" y="13252"/>
                </a:cubicBezTo>
                <a:cubicBezTo>
                  <a:pt x="2094529" y="14181"/>
                  <a:pt x="2106795" y="23116"/>
                  <a:pt x="2120347" y="26504"/>
                </a:cubicBezTo>
                <a:cubicBezTo>
                  <a:pt x="2142199" y="31967"/>
                  <a:pt x="2164877" y="33830"/>
                  <a:pt x="2186608" y="39757"/>
                </a:cubicBezTo>
                <a:cubicBezTo>
                  <a:pt x="2213562" y="47108"/>
                  <a:pt x="2238726" y="60782"/>
                  <a:pt x="2266121" y="66261"/>
                </a:cubicBezTo>
                <a:cubicBezTo>
                  <a:pt x="2311658" y="75368"/>
                  <a:pt x="2341729" y="80290"/>
                  <a:pt x="2385391" y="92765"/>
                </a:cubicBezTo>
                <a:cubicBezTo>
                  <a:pt x="2398822" y="96603"/>
                  <a:pt x="2411341" y="103894"/>
                  <a:pt x="2425147" y="106018"/>
                </a:cubicBezTo>
                <a:cubicBezTo>
                  <a:pt x="2469025" y="112769"/>
                  <a:pt x="2513495" y="114853"/>
                  <a:pt x="2557669" y="119270"/>
                </a:cubicBezTo>
                <a:cubicBezTo>
                  <a:pt x="2626051" y="164857"/>
                  <a:pt x="2576491" y="140076"/>
                  <a:pt x="2690191" y="159026"/>
                </a:cubicBezTo>
                <a:cubicBezTo>
                  <a:pt x="2712409" y="162729"/>
                  <a:pt x="2734270" y="168364"/>
                  <a:pt x="2756452" y="172278"/>
                </a:cubicBezTo>
                <a:cubicBezTo>
                  <a:pt x="3013214" y="217590"/>
                  <a:pt x="2831129" y="181913"/>
                  <a:pt x="2981739" y="212035"/>
                </a:cubicBezTo>
                <a:cubicBezTo>
                  <a:pt x="2999408" y="220870"/>
                  <a:pt x="3017595" y="228738"/>
                  <a:pt x="3034747" y="238539"/>
                </a:cubicBezTo>
                <a:cubicBezTo>
                  <a:pt x="3048576" y="246441"/>
                  <a:pt x="3059949" y="258575"/>
                  <a:pt x="3074504" y="265044"/>
                </a:cubicBezTo>
                <a:cubicBezTo>
                  <a:pt x="3100034" y="276391"/>
                  <a:pt x="3127513" y="282713"/>
                  <a:pt x="3154017" y="291548"/>
                </a:cubicBezTo>
                <a:cubicBezTo>
                  <a:pt x="3215143" y="311923"/>
                  <a:pt x="3180073" y="302060"/>
                  <a:pt x="3260034" y="318052"/>
                </a:cubicBezTo>
                <a:cubicBezTo>
                  <a:pt x="3346859" y="404877"/>
                  <a:pt x="3248139" y="314538"/>
                  <a:pt x="3352800" y="384313"/>
                </a:cubicBezTo>
                <a:cubicBezTo>
                  <a:pt x="3363196" y="391244"/>
                  <a:pt x="3368129" y="405230"/>
                  <a:pt x="3379304" y="410818"/>
                </a:cubicBezTo>
                <a:cubicBezTo>
                  <a:pt x="3421858" y="432095"/>
                  <a:pt x="3472240" y="437434"/>
                  <a:pt x="3511826" y="463826"/>
                </a:cubicBezTo>
                <a:cubicBezTo>
                  <a:pt x="3570323" y="502826"/>
                  <a:pt x="3535964" y="487207"/>
                  <a:pt x="3617843" y="503583"/>
                </a:cubicBezTo>
                <a:cubicBezTo>
                  <a:pt x="3653182" y="521252"/>
                  <a:pt x="3689980" y="536263"/>
                  <a:pt x="3723860" y="556591"/>
                </a:cubicBezTo>
                <a:cubicBezTo>
                  <a:pt x="3734574" y="563019"/>
                  <a:pt x="3739517" y="576897"/>
                  <a:pt x="3750365" y="583096"/>
                </a:cubicBezTo>
                <a:cubicBezTo>
                  <a:pt x="3771019" y="594898"/>
                  <a:pt x="3794539" y="600765"/>
                  <a:pt x="3816626" y="609600"/>
                </a:cubicBezTo>
                <a:cubicBezTo>
                  <a:pt x="3829878" y="622852"/>
                  <a:pt x="3840311" y="639715"/>
                  <a:pt x="3856382" y="649357"/>
                </a:cubicBezTo>
                <a:cubicBezTo>
                  <a:pt x="4007105" y="739792"/>
                  <a:pt x="3972254" y="706746"/>
                  <a:pt x="4081669" y="755374"/>
                </a:cubicBezTo>
                <a:cubicBezTo>
                  <a:pt x="4099722" y="763397"/>
                  <a:pt x="4116625" y="773855"/>
                  <a:pt x="4134678" y="781878"/>
                </a:cubicBezTo>
                <a:cubicBezTo>
                  <a:pt x="4156416" y="791539"/>
                  <a:pt x="4179662" y="797744"/>
                  <a:pt x="4200939" y="808383"/>
                </a:cubicBezTo>
                <a:cubicBezTo>
                  <a:pt x="4259107" y="837467"/>
                  <a:pt x="4224001" y="838156"/>
                  <a:pt x="4293704" y="861391"/>
                </a:cubicBezTo>
                <a:cubicBezTo>
                  <a:pt x="4315073" y="868514"/>
                  <a:pt x="4337878" y="870226"/>
                  <a:pt x="4359965" y="874644"/>
                </a:cubicBezTo>
                <a:cubicBezTo>
                  <a:pt x="4377634" y="883479"/>
                  <a:pt x="4394631" y="893811"/>
                  <a:pt x="4412973" y="901148"/>
                </a:cubicBezTo>
                <a:cubicBezTo>
                  <a:pt x="4438913" y="911524"/>
                  <a:pt x="4492486" y="927652"/>
                  <a:pt x="4492486" y="927652"/>
                </a:cubicBezTo>
                <a:cubicBezTo>
                  <a:pt x="4501321" y="940904"/>
                  <a:pt x="4507729" y="956147"/>
                  <a:pt x="4518991" y="967409"/>
                </a:cubicBezTo>
                <a:cubicBezTo>
                  <a:pt x="4544681" y="993099"/>
                  <a:pt x="4566169" y="996387"/>
                  <a:pt x="4598504" y="1007165"/>
                </a:cubicBezTo>
                <a:cubicBezTo>
                  <a:pt x="4611756" y="1016000"/>
                  <a:pt x="4625823" y="1023720"/>
                  <a:pt x="4638260" y="1033670"/>
                </a:cubicBezTo>
                <a:cubicBezTo>
                  <a:pt x="4648016" y="1041475"/>
                  <a:pt x="4654051" y="1053746"/>
                  <a:pt x="4664765" y="1060174"/>
                </a:cubicBezTo>
                <a:cubicBezTo>
                  <a:pt x="4676743" y="1067361"/>
                  <a:pt x="4691269" y="1069009"/>
                  <a:pt x="4704521" y="1073426"/>
                </a:cubicBezTo>
                <a:cubicBezTo>
                  <a:pt x="4858390" y="1188829"/>
                  <a:pt x="4650419" y="1028945"/>
                  <a:pt x="4810539" y="1166191"/>
                </a:cubicBezTo>
                <a:cubicBezTo>
                  <a:pt x="4822632" y="1176556"/>
                  <a:pt x="4838059" y="1182500"/>
                  <a:pt x="4850295" y="1192696"/>
                </a:cubicBezTo>
                <a:cubicBezTo>
                  <a:pt x="4872476" y="1211180"/>
                  <a:pt x="4898966" y="1249704"/>
                  <a:pt x="4929808" y="1258957"/>
                </a:cubicBezTo>
                <a:cubicBezTo>
                  <a:pt x="4959726" y="1267933"/>
                  <a:pt x="4991701" y="1267459"/>
                  <a:pt x="5022573" y="1272209"/>
                </a:cubicBezTo>
                <a:cubicBezTo>
                  <a:pt x="5049130" y="1276295"/>
                  <a:pt x="5076018" y="1278944"/>
                  <a:pt x="5102086" y="1285461"/>
                </a:cubicBezTo>
                <a:cubicBezTo>
                  <a:pt x="5129190" y="1292237"/>
                  <a:pt x="5181600" y="1311965"/>
                  <a:pt x="5181600" y="1311965"/>
                </a:cubicBezTo>
                <a:cubicBezTo>
                  <a:pt x="5194852" y="1320800"/>
                  <a:pt x="5207527" y="1330568"/>
                  <a:pt x="5221356" y="1338470"/>
                </a:cubicBezTo>
                <a:cubicBezTo>
                  <a:pt x="5238508" y="1348271"/>
                  <a:pt x="5258290" y="1353491"/>
                  <a:pt x="5274365" y="1364974"/>
                </a:cubicBezTo>
                <a:cubicBezTo>
                  <a:pt x="5289615" y="1375867"/>
                  <a:pt x="5297738" y="1395629"/>
                  <a:pt x="5314121" y="1404731"/>
                </a:cubicBezTo>
                <a:cubicBezTo>
                  <a:pt x="5338543" y="1418299"/>
                  <a:pt x="5367130" y="1422400"/>
                  <a:pt x="5393634" y="1431235"/>
                </a:cubicBezTo>
                <a:cubicBezTo>
                  <a:pt x="5464238" y="1454769"/>
                  <a:pt x="5427025" y="1445252"/>
                  <a:pt x="5539408" y="1457739"/>
                </a:cubicBezTo>
                <a:cubicBezTo>
                  <a:pt x="5583531" y="1462641"/>
                  <a:pt x="5627718" y="1466972"/>
                  <a:pt x="5671930" y="1470991"/>
                </a:cubicBezTo>
                <a:cubicBezTo>
                  <a:pt x="5724904" y="1475807"/>
                  <a:pt x="5778174" y="1477646"/>
                  <a:pt x="5830956" y="1484244"/>
                </a:cubicBezTo>
                <a:cubicBezTo>
                  <a:pt x="6253913" y="1537114"/>
                  <a:pt x="5727119" y="1488843"/>
                  <a:pt x="6149008" y="1524000"/>
                </a:cubicBezTo>
                <a:cubicBezTo>
                  <a:pt x="6243498" y="1547622"/>
                  <a:pt x="6199562" y="1539524"/>
                  <a:pt x="6347791" y="1550504"/>
                </a:cubicBezTo>
                <a:cubicBezTo>
                  <a:pt x="6418414" y="1555735"/>
                  <a:pt x="6489148" y="1559339"/>
                  <a:pt x="6559826" y="1563757"/>
                </a:cubicBezTo>
                <a:cubicBezTo>
                  <a:pt x="6581913" y="1581426"/>
                  <a:pt x="6605157" y="1597739"/>
                  <a:pt x="6626086" y="1616765"/>
                </a:cubicBezTo>
                <a:cubicBezTo>
                  <a:pt x="6653821" y="1641979"/>
                  <a:pt x="6705600" y="1696278"/>
                  <a:pt x="6705600" y="1696278"/>
                </a:cubicBezTo>
                <a:cubicBezTo>
                  <a:pt x="6710017" y="1718365"/>
                  <a:pt x="6715149" y="1740321"/>
                  <a:pt x="6718852" y="1762539"/>
                </a:cubicBezTo>
                <a:cubicBezTo>
                  <a:pt x="6751727" y="1959790"/>
                  <a:pt x="6714125" y="1765408"/>
                  <a:pt x="6745356" y="1921565"/>
                </a:cubicBezTo>
                <a:cubicBezTo>
                  <a:pt x="6740939" y="1996661"/>
                  <a:pt x="6747601" y="2073240"/>
                  <a:pt x="6732104" y="2146852"/>
                </a:cubicBezTo>
                <a:cubicBezTo>
                  <a:pt x="6728823" y="2162438"/>
                  <a:pt x="6704583" y="2163161"/>
                  <a:pt x="6692347" y="2173357"/>
                </a:cubicBezTo>
                <a:cubicBezTo>
                  <a:pt x="6624674" y="2229751"/>
                  <a:pt x="6685387" y="2204914"/>
                  <a:pt x="6599582" y="2226365"/>
                </a:cubicBezTo>
                <a:cubicBezTo>
                  <a:pt x="6507065" y="2318884"/>
                  <a:pt x="6609569" y="2228231"/>
                  <a:pt x="6520069" y="2279374"/>
                </a:cubicBezTo>
                <a:cubicBezTo>
                  <a:pt x="6500892" y="2290332"/>
                  <a:pt x="6487448" y="2310636"/>
                  <a:pt x="6467060" y="2319131"/>
                </a:cubicBezTo>
                <a:cubicBezTo>
                  <a:pt x="6413718" y="2341357"/>
                  <a:pt x="6325950" y="2350648"/>
                  <a:pt x="6268278" y="2358887"/>
                </a:cubicBezTo>
                <a:cubicBezTo>
                  <a:pt x="6241161" y="2357596"/>
                  <a:pt x="6027251" y="2365643"/>
                  <a:pt x="5936973" y="2332383"/>
                </a:cubicBezTo>
                <a:cubicBezTo>
                  <a:pt x="5870008" y="2307712"/>
                  <a:pt x="5804452" y="2279374"/>
                  <a:pt x="5738191" y="2252870"/>
                </a:cubicBezTo>
                <a:cubicBezTo>
                  <a:pt x="5729709" y="2249477"/>
                  <a:pt x="5652952" y="2217269"/>
                  <a:pt x="5632173" y="2213113"/>
                </a:cubicBezTo>
                <a:cubicBezTo>
                  <a:pt x="5480810" y="2182841"/>
                  <a:pt x="5065422" y="2173529"/>
                  <a:pt x="5062330" y="2173357"/>
                </a:cubicBezTo>
                <a:cubicBezTo>
                  <a:pt x="5040243" y="2164522"/>
                  <a:pt x="5019594" y="2150381"/>
                  <a:pt x="4996069" y="2146852"/>
                </a:cubicBezTo>
                <a:cubicBezTo>
                  <a:pt x="4930396" y="2137001"/>
                  <a:pt x="4863483" y="2138896"/>
                  <a:pt x="4797286" y="2133600"/>
                </a:cubicBezTo>
                <a:cubicBezTo>
                  <a:pt x="4753033" y="2130060"/>
                  <a:pt x="4708939" y="2124765"/>
                  <a:pt x="4664765" y="2120348"/>
                </a:cubicBezTo>
                <a:cubicBezTo>
                  <a:pt x="4642678" y="2111513"/>
                  <a:pt x="4621683" y="2099193"/>
                  <a:pt x="4598504" y="2093844"/>
                </a:cubicBezTo>
                <a:cubicBezTo>
                  <a:pt x="4563802" y="2085836"/>
                  <a:pt x="4528100" y="2080591"/>
                  <a:pt x="4492486" y="2080591"/>
                </a:cubicBezTo>
                <a:cubicBezTo>
                  <a:pt x="4152318" y="2080591"/>
                  <a:pt x="3812208" y="2089426"/>
                  <a:pt x="3472069" y="2093844"/>
                </a:cubicBezTo>
                <a:cubicBezTo>
                  <a:pt x="3339614" y="2120335"/>
                  <a:pt x="3443132" y="2102520"/>
                  <a:pt x="3220278" y="2120348"/>
                </a:cubicBezTo>
                <a:cubicBezTo>
                  <a:pt x="3171642" y="2124239"/>
                  <a:pt x="3123095" y="2129183"/>
                  <a:pt x="3074504" y="2133600"/>
                </a:cubicBezTo>
                <a:cubicBezTo>
                  <a:pt x="2897443" y="2129911"/>
                  <a:pt x="2532779" y="2137115"/>
                  <a:pt x="2292626" y="2107096"/>
                </a:cubicBezTo>
                <a:cubicBezTo>
                  <a:pt x="2270276" y="2104302"/>
                  <a:pt x="2248735" y="2096476"/>
                  <a:pt x="2226365" y="2093844"/>
                </a:cubicBezTo>
                <a:cubicBezTo>
                  <a:pt x="2173537" y="2087629"/>
                  <a:pt x="2120181" y="2086688"/>
                  <a:pt x="2067339" y="2080591"/>
                </a:cubicBezTo>
                <a:cubicBezTo>
                  <a:pt x="2005279" y="2073430"/>
                  <a:pt x="1881808" y="2054087"/>
                  <a:pt x="1881808" y="2054087"/>
                </a:cubicBezTo>
                <a:cubicBezTo>
                  <a:pt x="1736034" y="2058504"/>
                  <a:pt x="1589918" y="2056431"/>
                  <a:pt x="1444486" y="2067339"/>
                </a:cubicBezTo>
                <a:cubicBezTo>
                  <a:pt x="1412417" y="2069744"/>
                  <a:pt x="1383256" y="2087537"/>
                  <a:pt x="1351721" y="2093844"/>
                </a:cubicBezTo>
                <a:cubicBezTo>
                  <a:pt x="1316799" y="2100829"/>
                  <a:pt x="1281043" y="2102679"/>
                  <a:pt x="1245704" y="2107096"/>
                </a:cubicBezTo>
                <a:cubicBezTo>
                  <a:pt x="1086678" y="2102679"/>
                  <a:pt x="927309" y="2105179"/>
                  <a:pt x="768626" y="2093844"/>
                </a:cubicBezTo>
                <a:cubicBezTo>
                  <a:pt x="740759" y="2091853"/>
                  <a:pt x="715976" y="2075014"/>
                  <a:pt x="689113" y="2067339"/>
                </a:cubicBezTo>
                <a:cubicBezTo>
                  <a:pt x="654088" y="2057332"/>
                  <a:pt x="619299" y="2044858"/>
                  <a:pt x="583095" y="2040835"/>
                </a:cubicBezTo>
                <a:cubicBezTo>
                  <a:pt x="499563" y="2031554"/>
                  <a:pt x="415234" y="2032000"/>
                  <a:pt x="331304" y="2027583"/>
                </a:cubicBezTo>
                <a:cubicBezTo>
                  <a:pt x="313634" y="2018748"/>
                  <a:pt x="296793" y="2008015"/>
                  <a:pt x="278295" y="2001078"/>
                </a:cubicBezTo>
                <a:cubicBezTo>
                  <a:pt x="261241" y="1994683"/>
                  <a:pt x="241577" y="1995971"/>
                  <a:pt x="225286" y="1987826"/>
                </a:cubicBezTo>
                <a:cubicBezTo>
                  <a:pt x="193784" y="1972075"/>
                  <a:pt x="170075" y="1945867"/>
                  <a:pt x="145773" y="1921565"/>
                </a:cubicBezTo>
                <a:cubicBezTo>
                  <a:pt x="141356" y="1908313"/>
                  <a:pt x="138768" y="1894303"/>
                  <a:pt x="132521" y="1881809"/>
                </a:cubicBezTo>
                <a:cubicBezTo>
                  <a:pt x="125398" y="1867563"/>
                  <a:pt x="112291" y="1856691"/>
                  <a:pt x="106017" y="1842052"/>
                </a:cubicBezTo>
                <a:cubicBezTo>
                  <a:pt x="98843" y="1825311"/>
                  <a:pt x="97768" y="1806556"/>
                  <a:pt x="92765" y="1789044"/>
                </a:cubicBezTo>
                <a:cubicBezTo>
                  <a:pt x="88927" y="1775612"/>
                  <a:pt x="83930" y="1762539"/>
                  <a:pt x="79513" y="1749287"/>
                </a:cubicBezTo>
                <a:cubicBezTo>
                  <a:pt x="75095" y="1665357"/>
                  <a:pt x="77131" y="1580837"/>
                  <a:pt x="66260" y="1497496"/>
                </a:cubicBezTo>
                <a:cubicBezTo>
                  <a:pt x="63705" y="1477907"/>
                  <a:pt x="44547" y="1463652"/>
                  <a:pt x="39756" y="1444487"/>
                </a:cubicBezTo>
                <a:cubicBezTo>
                  <a:pt x="26722" y="1392352"/>
                  <a:pt x="26286" y="1337596"/>
                  <a:pt x="13252" y="1285461"/>
                </a:cubicBezTo>
                <a:lnTo>
                  <a:pt x="0" y="1232452"/>
                </a:lnTo>
                <a:cubicBezTo>
                  <a:pt x="2724" y="1145280"/>
                  <a:pt x="966" y="842345"/>
                  <a:pt x="26504" y="689113"/>
                </a:cubicBezTo>
                <a:cubicBezTo>
                  <a:pt x="29533" y="670937"/>
                  <a:pt x="64788" y="587145"/>
                  <a:pt x="66260" y="583096"/>
                </a:cubicBezTo>
                <a:cubicBezTo>
                  <a:pt x="83819" y="534809"/>
                  <a:pt x="78778" y="504073"/>
                  <a:pt x="119269" y="477078"/>
                </a:cubicBezTo>
                <a:cubicBezTo>
                  <a:pt x="122944" y="474628"/>
                  <a:pt x="119269" y="488122"/>
                  <a:pt x="119269" y="49033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Ortholog to SIZ1 ESTs </a:t>
            </a:r>
            <a:r>
              <a:rPr lang="en-US" dirty="0"/>
              <a:t>found on NCBI </a:t>
            </a:r>
            <a:r>
              <a:rPr lang="en-US" dirty="0" smtClean="0"/>
              <a:t>GenBank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Input the </a:t>
            </a:r>
            <a:r>
              <a:rPr lang="en-US" sz="2800" b="1" dirty="0"/>
              <a:t>F5QOTHQ01DH7A0</a:t>
            </a:r>
            <a:r>
              <a:rPr lang="en-US" sz="2800" dirty="0"/>
              <a:t> </a:t>
            </a:r>
            <a:r>
              <a:rPr lang="en-US" sz="2800" dirty="0" smtClean="0"/>
              <a:t>sequence into NCBI</a:t>
            </a:r>
          </a:p>
          <a:p>
            <a:r>
              <a:rPr lang="en-US" sz="2800" dirty="0" smtClean="0"/>
              <a:t>GenBank found a very close match to EST in Populus drought stressed leaves, mild to severe (E=10</a:t>
            </a:r>
            <a:r>
              <a:rPr lang="en-US" sz="2800" baseline="30000" dirty="0" smtClean="0"/>
              <a:t>-8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082" b="46820"/>
          <a:stretch/>
        </p:blipFill>
        <p:spPr>
          <a:xfrm>
            <a:off x="152400" y="3835400"/>
            <a:ext cx="9677400" cy="1981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57200" y="3733800"/>
            <a:ext cx="4495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3400" y="4953000"/>
            <a:ext cx="44958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1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" y="110360"/>
            <a:ext cx="87630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EST for </a:t>
            </a:r>
            <a:r>
              <a:rPr lang="en-US" dirty="0" smtClean="0"/>
              <a:t>ICE1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/>
              <a:t>Primer design </a:t>
            </a:r>
            <a:r>
              <a:rPr lang="en-US" sz="3100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Using same method as for SIZ1, queried </a:t>
            </a:r>
            <a:r>
              <a:rPr lang="en-US" sz="2400" dirty="0"/>
              <a:t>the portion of the scaffold that gave bad ESTs in Vaccinium.org (~56,500bp)</a:t>
            </a:r>
          </a:p>
          <a:p>
            <a:r>
              <a:rPr lang="en-US" sz="2400" dirty="0" smtClean="0"/>
              <a:t>Best match was </a:t>
            </a:r>
            <a:r>
              <a:rPr lang="en-US" sz="2400" b="1" dirty="0" smtClean="0"/>
              <a:t>contig08655 </a:t>
            </a:r>
            <a:r>
              <a:rPr lang="en-US" sz="2400" dirty="0" smtClean="0"/>
              <a:t>(E=10</a:t>
            </a:r>
            <a:r>
              <a:rPr lang="en-US" sz="2400" baseline="30000" dirty="0" smtClean="0"/>
              <a:t>-119</a:t>
            </a:r>
            <a:r>
              <a:rPr lang="en-US" sz="2400" dirty="0" smtClean="0"/>
              <a:t>)</a:t>
            </a:r>
          </a:p>
          <a:p>
            <a:r>
              <a:rPr lang="en-US" sz="2400" u="sng" dirty="0" smtClean="0"/>
              <a:t>Description of the contig on Towson noted that it had transcription regulation activity </a:t>
            </a:r>
            <a:endParaRPr lang="en-US" sz="2400" u="sn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52018"/>
            <a:ext cx="5499100" cy="30550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Ortholog</a:t>
            </a:r>
            <a:r>
              <a:rPr lang="en-US" dirty="0"/>
              <a:t> to </a:t>
            </a:r>
            <a:r>
              <a:rPr lang="en-US" dirty="0" smtClean="0"/>
              <a:t>ICE1 EST </a:t>
            </a:r>
            <a:r>
              <a:rPr lang="en-US" dirty="0"/>
              <a:t>found on NCBI </a:t>
            </a:r>
            <a:r>
              <a:rPr lang="en-US" dirty="0" err="1"/>
              <a:t>GenBank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Queried a portion of </a:t>
            </a:r>
            <a:r>
              <a:rPr lang="en-US" b="1" dirty="0" smtClean="0"/>
              <a:t>contig08655 </a:t>
            </a:r>
            <a:r>
              <a:rPr lang="en-US" dirty="0" smtClean="0"/>
              <a:t>from the alignment</a:t>
            </a:r>
            <a:r>
              <a:rPr lang="en-US" b="1" dirty="0" smtClean="0"/>
              <a:t> </a:t>
            </a:r>
            <a:r>
              <a:rPr lang="en-US" dirty="0" smtClean="0"/>
              <a:t>in NCBI </a:t>
            </a:r>
            <a:r>
              <a:rPr lang="en-US" dirty="0" err="1" smtClean="0"/>
              <a:t>GenBank</a:t>
            </a:r>
            <a:endParaRPr lang="en-US" dirty="0"/>
          </a:p>
          <a:p>
            <a:r>
              <a:rPr lang="en-US" dirty="0"/>
              <a:t>Best match was </a:t>
            </a:r>
            <a:r>
              <a:rPr lang="en-US" dirty="0" smtClean="0"/>
              <a:t>ICE-like protein (E=10</a:t>
            </a:r>
            <a:r>
              <a:rPr lang="en-US" baseline="30000" dirty="0" smtClean="0"/>
              <a:t>-11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652" r="51719" b="18067"/>
          <a:stretch/>
        </p:blipFill>
        <p:spPr bwMode="auto">
          <a:xfrm>
            <a:off x="-304800" y="4343400"/>
            <a:ext cx="9906000" cy="108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85800" y="4495800"/>
            <a:ext cx="449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569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Queried same portion of scaffold (~56,500bp)</a:t>
            </a:r>
          </a:p>
          <a:p>
            <a:r>
              <a:rPr lang="en-US" dirty="0" smtClean="0"/>
              <a:t>Another good hit found </a:t>
            </a:r>
            <a:r>
              <a:rPr lang="en-US" dirty="0" smtClean="0"/>
              <a:t>EST: </a:t>
            </a:r>
            <a:r>
              <a:rPr lang="en-US" b="1" dirty="0" smtClean="0"/>
              <a:t>F5BH0J002JLUPG </a:t>
            </a:r>
            <a:r>
              <a:rPr lang="en-US" dirty="0" smtClean="0"/>
              <a:t>(E=10</a:t>
            </a:r>
            <a:r>
              <a:rPr lang="en-US" baseline="30000" dirty="0" smtClean="0"/>
              <a:t>-19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37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EST for ICE1</a:t>
            </a:r>
            <a:br>
              <a:rPr lang="en-US" dirty="0" smtClean="0"/>
            </a:br>
            <a:r>
              <a:rPr lang="en-US" sz="3100" dirty="0" smtClean="0"/>
              <a:t>Primer design approach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3200400"/>
            <a:ext cx="75057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440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Ortholog to </a:t>
            </a:r>
            <a:r>
              <a:rPr lang="en-US" dirty="0" smtClean="0"/>
              <a:t>ICE1 EST </a:t>
            </a:r>
            <a:r>
              <a:rPr lang="en-US" dirty="0"/>
              <a:t>found on NCBI GenBank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752600"/>
            <a:ext cx="8229600" cy="4525963"/>
          </a:xfrm>
        </p:spPr>
        <p:txBody>
          <a:bodyPr/>
          <a:lstStyle/>
          <a:p>
            <a:r>
              <a:rPr lang="en-US" dirty="0"/>
              <a:t>Input the </a:t>
            </a:r>
            <a:r>
              <a:rPr lang="en-US" b="1" dirty="0"/>
              <a:t>F5BH0J002JLUPG </a:t>
            </a:r>
            <a:r>
              <a:rPr lang="en-US" dirty="0" smtClean="0"/>
              <a:t>sequence </a:t>
            </a:r>
            <a:r>
              <a:rPr lang="en-US" dirty="0"/>
              <a:t>into NCBI</a:t>
            </a:r>
          </a:p>
          <a:p>
            <a:r>
              <a:rPr lang="en-US" dirty="0"/>
              <a:t>GenBank found </a:t>
            </a:r>
            <a:r>
              <a:rPr lang="en-US" dirty="0" smtClean="0"/>
              <a:t>four </a:t>
            </a:r>
            <a:r>
              <a:rPr lang="en-US" dirty="0"/>
              <a:t>very close </a:t>
            </a:r>
            <a:r>
              <a:rPr lang="en-US" dirty="0" smtClean="0"/>
              <a:t>matches </a:t>
            </a:r>
            <a:r>
              <a:rPr lang="en-US" dirty="0" smtClean="0"/>
              <a:t>to an </a:t>
            </a:r>
            <a:r>
              <a:rPr lang="en-US" dirty="0"/>
              <a:t>EST in Populus drought stressed leaves, </a:t>
            </a:r>
            <a:r>
              <a:rPr lang="en-US" dirty="0" smtClean="0"/>
              <a:t>mild </a:t>
            </a:r>
            <a:r>
              <a:rPr lang="en-US" dirty="0"/>
              <a:t>(</a:t>
            </a:r>
            <a:r>
              <a:rPr lang="en-US" dirty="0" smtClean="0"/>
              <a:t>E=10</a:t>
            </a:r>
            <a:r>
              <a:rPr lang="en-US" baseline="30000" dirty="0" smtClean="0"/>
              <a:t>-11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054" r="7716" b="52186"/>
          <a:stretch/>
        </p:blipFill>
        <p:spPr>
          <a:xfrm>
            <a:off x="-901700" y="4660900"/>
            <a:ext cx="108204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534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ESTs for ATDGK1 (Dr. Campbell)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EST Shamita had obtained from NCBI to query the Towson EST database</a:t>
            </a:r>
          </a:p>
          <a:p>
            <a:r>
              <a:rPr lang="en-US" dirty="0" smtClean="0"/>
              <a:t>Best hit </a:t>
            </a:r>
            <a:r>
              <a:rPr lang="en-US" dirty="0" smtClean="0"/>
              <a:t>EST: contig09083 </a:t>
            </a:r>
            <a:r>
              <a:rPr lang="en-US" dirty="0" smtClean="0"/>
              <a:t>(E=10</a:t>
            </a:r>
            <a:r>
              <a:rPr lang="en-US" baseline="30000" dirty="0" smtClean="0"/>
              <a:t>-54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8999"/>
            <a:ext cx="7391400" cy="29551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ambivalence in </a:t>
            </a:r>
            <a:r>
              <a:rPr lang="en-US" dirty="0" err="1" smtClean="0"/>
              <a:t>contig</a:t>
            </a:r>
            <a:r>
              <a:rPr lang="en-US" dirty="0" smtClean="0"/>
              <a:t> </a:t>
            </a:r>
            <a:r>
              <a:rPr lang="en-US" dirty="0" smtClean="0"/>
              <a:t>Function/Sequence on Towson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931" y="121920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Query 09083 in Buds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219200"/>
            <a:ext cx="4041775" cy="639762"/>
          </a:xfrm>
        </p:spPr>
        <p:txBody>
          <a:bodyPr/>
          <a:lstStyle/>
          <a:p>
            <a:pPr algn="ctr"/>
            <a:r>
              <a:rPr lang="en-US" dirty="0"/>
              <a:t>Query 09083 in </a:t>
            </a:r>
            <a:r>
              <a:rPr lang="en-US" dirty="0" smtClean="0"/>
              <a:t>All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71" r="7498" b="12851"/>
          <a:stretch/>
        </p:blipFill>
        <p:spPr bwMode="auto">
          <a:xfrm>
            <a:off x="5105400" y="1905001"/>
            <a:ext cx="3429000" cy="3835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84" r="10521"/>
          <a:stretch/>
        </p:blipFill>
        <p:spPr bwMode="auto">
          <a:xfrm>
            <a:off x="685800" y="1905000"/>
            <a:ext cx="3670450" cy="424859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7850" y="623539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*This sequence had several matches in the </a:t>
            </a:r>
            <a:r>
              <a:rPr lang="en-US" sz="1200" dirty="0"/>
              <a:t>Vitis </a:t>
            </a:r>
            <a:r>
              <a:rPr lang="en-US" sz="1200" dirty="0" err="1" smtClean="0"/>
              <a:t>vinifera</a:t>
            </a:r>
            <a:r>
              <a:rPr lang="en-US" sz="1200" dirty="0" smtClean="0"/>
              <a:t> </a:t>
            </a:r>
            <a:r>
              <a:rPr lang="en-US" sz="1200" dirty="0"/>
              <a:t>phosphatidylinositide phosphatase </a:t>
            </a:r>
            <a:r>
              <a:rPr lang="en-US" sz="1200" dirty="0" smtClean="0"/>
              <a:t>SAC1-like family on NCBI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003800" y="5901932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*The alignment from this sequence was submitted to NCBI  to obtain an EST. Same EST as before was found: </a:t>
            </a:r>
            <a:r>
              <a:rPr lang="en-US" sz="1200" b="1" dirty="0" smtClean="0"/>
              <a:t>CV190823.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46145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New </a:t>
            </a:r>
            <a:r>
              <a:rPr lang="en-US" b="1" dirty="0" smtClean="0">
                <a:solidFill>
                  <a:srgbClr val="FF0000"/>
                </a:solidFill>
              </a:rPr>
              <a:t>Scaffolds (Towson ESTs)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/>
              <a:t>SIZ1, ICE1, and ATDGK1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 numCol="3">
            <a:noAutofit/>
          </a:bodyPr>
          <a:lstStyle/>
          <a:p>
            <a:pPr marL="0" indent="0" algn="ctr">
              <a:buNone/>
            </a:pPr>
            <a:r>
              <a:rPr lang="en-US" sz="1900" i="1" dirty="0" smtClean="0"/>
              <a:t>SIZ1 </a:t>
            </a:r>
            <a:br>
              <a:rPr lang="en-US" sz="1900" i="1" dirty="0" smtClean="0"/>
            </a:br>
            <a:r>
              <a:rPr lang="en-US" sz="1900" dirty="0" smtClean="0"/>
              <a:t>(EST: </a:t>
            </a:r>
            <a:r>
              <a:rPr lang="en-US" sz="1900" b="1" dirty="0" smtClean="0"/>
              <a:t>F5QOTHQ01DH7A0</a:t>
            </a:r>
            <a:r>
              <a:rPr lang="en-US" sz="1900" b="1" dirty="0"/>
              <a:t> </a:t>
            </a:r>
            <a:r>
              <a:rPr lang="en-US" sz="1900" dirty="0" smtClean="0"/>
              <a:t>)</a:t>
            </a:r>
          </a:p>
          <a:p>
            <a:pPr marL="0" indent="0" algn="ctr">
              <a:buNone/>
            </a:pPr>
            <a:r>
              <a:rPr lang="en-US" sz="1900" dirty="0"/>
              <a:t/>
            </a:r>
            <a:br>
              <a:rPr lang="en-US" sz="1900" dirty="0"/>
            </a:br>
            <a:r>
              <a:rPr lang="en-US" sz="1900" dirty="0">
                <a:solidFill>
                  <a:srgbClr val="FF0000"/>
                </a:solidFill>
              </a:rPr>
              <a:t>scaffold02191</a:t>
            </a:r>
            <a:r>
              <a:rPr lang="en-US" sz="1900" dirty="0"/>
              <a:t> </a:t>
            </a:r>
            <a:br>
              <a:rPr lang="en-US" sz="1900" dirty="0"/>
            </a:br>
            <a:r>
              <a:rPr lang="en-US" sz="1900" dirty="0" smtClean="0"/>
              <a:t>length=47427 </a:t>
            </a:r>
            <a:br>
              <a:rPr lang="en-US" sz="1900" dirty="0" smtClean="0"/>
            </a:br>
            <a:r>
              <a:rPr lang="en-US" sz="1900" dirty="0" smtClean="0"/>
              <a:t>E Score = e-146</a:t>
            </a:r>
          </a:p>
          <a:p>
            <a:pPr marL="0" indent="0" algn="ctr">
              <a:buNone/>
            </a:pPr>
            <a:r>
              <a:rPr lang="en-US" sz="1900" dirty="0"/>
              <a:t/>
            </a:r>
            <a:br>
              <a:rPr lang="en-US" sz="1900" dirty="0"/>
            </a:br>
            <a:r>
              <a:rPr lang="en-US" sz="1900" b="1" dirty="0"/>
              <a:t>scaffold00717</a:t>
            </a:r>
            <a:r>
              <a:rPr lang="en-US" sz="1900" dirty="0"/>
              <a:t> </a:t>
            </a: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>length=144267 </a:t>
            </a:r>
            <a:br>
              <a:rPr lang="en-US" sz="1900" dirty="0" smtClean="0"/>
            </a:br>
            <a:r>
              <a:rPr lang="en-US" sz="1900" dirty="0"/>
              <a:t>E Score = </a:t>
            </a:r>
            <a:r>
              <a:rPr lang="en-US" sz="1900" dirty="0" smtClean="0"/>
              <a:t>e-112</a:t>
            </a:r>
            <a:r>
              <a:rPr lang="en-US" sz="1900" dirty="0"/>
              <a:t> </a:t>
            </a:r>
            <a:endParaRPr lang="en-US" sz="1900" dirty="0" smtClean="0"/>
          </a:p>
          <a:p>
            <a:pPr marL="0" indent="0" algn="ctr">
              <a:buNone/>
            </a:pPr>
            <a:r>
              <a:rPr lang="en-US" sz="1900" dirty="0"/>
              <a:t/>
            </a:r>
            <a:br>
              <a:rPr lang="en-US" sz="1900" dirty="0"/>
            </a:br>
            <a:r>
              <a:rPr lang="en-US" sz="1900" dirty="0">
                <a:solidFill>
                  <a:srgbClr val="FF0000"/>
                </a:solidFill>
              </a:rPr>
              <a:t>scaffold00530</a:t>
            </a:r>
            <a:r>
              <a:rPr lang="en-US" sz="1900" dirty="0"/>
              <a:t> </a:t>
            </a: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>length=187309 </a:t>
            </a:r>
            <a:br>
              <a:rPr lang="en-US" sz="1900" dirty="0" smtClean="0"/>
            </a:br>
            <a:r>
              <a:rPr lang="en-US" sz="1900" dirty="0"/>
              <a:t>E Score = </a:t>
            </a:r>
            <a:r>
              <a:rPr lang="en-US" sz="1900" dirty="0" smtClean="0"/>
              <a:t>1e-66 </a:t>
            </a:r>
          </a:p>
          <a:p>
            <a:pPr marL="0" indent="0" algn="ctr">
              <a:buNone/>
            </a:pPr>
            <a:endParaRPr lang="en-US" sz="1900" dirty="0" smtClean="0"/>
          </a:p>
          <a:p>
            <a:pPr marL="0" indent="0" algn="ctr">
              <a:buNone/>
            </a:pPr>
            <a:endParaRPr lang="en-US" sz="1900" dirty="0"/>
          </a:p>
          <a:p>
            <a:pPr marL="0" indent="0" algn="ctr">
              <a:buNone/>
            </a:pPr>
            <a:endParaRPr lang="en-US" sz="1900" dirty="0" smtClean="0"/>
          </a:p>
          <a:p>
            <a:pPr marL="0" indent="0" algn="ctr">
              <a:buNone/>
            </a:pPr>
            <a:endParaRPr lang="en-US" sz="1900" dirty="0"/>
          </a:p>
          <a:p>
            <a:pPr marL="0" indent="0" algn="ctr">
              <a:buNone/>
            </a:pPr>
            <a:endParaRPr lang="en-US" sz="1900" dirty="0" smtClean="0"/>
          </a:p>
          <a:p>
            <a:pPr marL="0" indent="0" algn="ctr">
              <a:buNone/>
            </a:pPr>
            <a:endParaRPr lang="en-US" sz="1900" dirty="0"/>
          </a:p>
          <a:p>
            <a:pPr marL="0" indent="0" algn="ctr">
              <a:buNone/>
            </a:pPr>
            <a:endParaRPr lang="en-US" sz="1900" dirty="0" smtClean="0"/>
          </a:p>
          <a:p>
            <a:pPr marL="0" indent="0" algn="ctr">
              <a:buNone/>
            </a:pPr>
            <a:endParaRPr lang="en-US" sz="1900" dirty="0"/>
          </a:p>
          <a:p>
            <a:pPr marL="0" indent="0" algn="ctr">
              <a:buNone/>
            </a:pPr>
            <a:endParaRPr lang="en-US" sz="1900" dirty="0" smtClean="0"/>
          </a:p>
          <a:p>
            <a:pPr marL="0" indent="0" algn="ctr">
              <a:buNone/>
            </a:pPr>
            <a:endParaRPr lang="en-US" sz="1900" dirty="0"/>
          </a:p>
          <a:p>
            <a:pPr marL="0" indent="0" algn="ctr">
              <a:buNone/>
            </a:pPr>
            <a:endParaRPr lang="en-US" sz="1900" dirty="0" smtClean="0"/>
          </a:p>
          <a:p>
            <a:pPr marL="0" indent="0" algn="ctr">
              <a:buNone/>
            </a:pPr>
            <a:r>
              <a:rPr lang="en-US" sz="1900" i="1" dirty="0" smtClean="0"/>
              <a:t>ICE1 </a:t>
            </a:r>
            <a:br>
              <a:rPr lang="en-US" sz="1900" i="1" dirty="0" smtClean="0"/>
            </a:br>
            <a:r>
              <a:rPr lang="en-US" sz="1900" dirty="0" smtClean="0"/>
              <a:t>(EST: </a:t>
            </a:r>
            <a:r>
              <a:rPr lang="en-US" sz="1900" b="1" dirty="0" smtClean="0"/>
              <a:t>F5BH0J002JLUPG</a:t>
            </a:r>
            <a:r>
              <a:rPr lang="en-US" sz="1900" dirty="0" smtClean="0"/>
              <a:t> </a:t>
            </a:r>
            <a:r>
              <a:rPr lang="en-US" sz="1900" dirty="0" smtClean="0"/>
              <a:t>)</a:t>
            </a:r>
            <a:r>
              <a:rPr lang="en-US" sz="1900" dirty="0"/>
              <a:t> </a:t>
            </a:r>
            <a:endParaRPr lang="en-US" sz="1900" dirty="0" smtClean="0"/>
          </a:p>
          <a:p>
            <a:pPr marL="0" indent="0" algn="ctr">
              <a:buNone/>
            </a:pPr>
            <a:r>
              <a:rPr lang="en-US" sz="1900" dirty="0"/>
              <a:t/>
            </a:r>
            <a:br>
              <a:rPr lang="en-US" sz="1900" dirty="0"/>
            </a:br>
            <a:r>
              <a:rPr lang="en-US" sz="1900" dirty="0">
                <a:solidFill>
                  <a:srgbClr val="FF0000"/>
                </a:solidFill>
              </a:rPr>
              <a:t>scaffold00508 </a:t>
            </a: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>length=174034 </a:t>
            </a:r>
            <a:br>
              <a:rPr lang="en-US" sz="1900" dirty="0" smtClean="0"/>
            </a:br>
            <a:r>
              <a:rPr lang="en-US" sz="1900" dirty="0"/>
              <a:t>E Score = </a:t>
            </a:r>
            <a:r>
              <a:rPr lang="en-US" sz="1900" dirty="0" smtClean="0"/>
              <a:t>0.0</a:t>
            </a:r>
            <a:r>
              <a:rPr lang="en-US" sz="1900" dirty="0"/>
              <a:t> </a:t>
            </a:r>
            <a:endParaRPr lang="en-US" sz="1900" dirty="0" smtClean="0"/>
          </a:p>
          <a:p>
            <a:pPr marL="0" indent="0" algn="ctr">
              <a:buNone/>
            </a:pPr>
            <a:r>
              <a:rPr lang="en-US" sz="1900" dirty="0"/>
              <a:t/>
            </a:r>
            <a:br>
              <a:rPr lang="en-US" sz="1900" dirty="0"/>
            </a:br>
            <a:r>
              <a:rPr lang="en-US" sz="1900" dirty="0">
                <a:solidFill>
                  <a:srgbClr val="FF0000"/>
                </a:solidFill>
              </a:rPr>
              <a:t>scaffold00628 </a:t>
            </a: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>length=181951 </a:t>
            </a:r>
            <a:br>
              <a:rPr lang="en-US" sz="1900" dirty="0" smtClean="0"/>
            </a:br>
            <a:r>
              <a:rPr lang="en-US" sz="1900" dirty="0"/>
              <a:t>E Score = </a:t>
            </a:r>
            <a:r>
              <a:rPr lang="en-US" sz="1900" dirty="0" smtClean="0"/>
              <a:t>3e-55</a:t>
            </a:r>
            <a:r>
              <a:rPr lang="en-US" sz="1900" dirty="0"/>
              <a:t> </a:t>
            </a:r>
            <a:endParaRPr lang="en-US" sz="1900" dirty="0" smtClean="0"/>
          </a:p>
          <a:p>
            <a:pPr marL="0" indent="0" algn="ctr">
              <a:buNone/>
            </a:pPr>
            <a:r>
              <a:rPr lang="en-US" sz="1900" dirty="0"/>
              <a:t/>
            </a:r>
            <a:br>
              <a:rPr lang="en-US" sz="1900" dirty="0"/>
            </a:br>
            <a:r>
              <a:rPr lang="en-US" sz="1900" dirty="0">
                <a:solidFill>
                  <a:srgbClr val="FF0000"/>
                </a:solidFill>
              </a:rPr>
              <a:t>scaffold00440 </a:t>
            </a: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>length=239660 </a:t>
            </a:r>
            <a:br>
              <a:rPr lang="en-US" sz="1900" dirty="0" smtClean="0"/>
            </a:br>
            <a:r>
              <a:rPr lang="en-US" sz="1900" dirty="0"/>
              <a:t>E Score = </a:t>
            </a:r>
            <a:r>
              <a:rPr lang="en-US" sz="1900" dirty="0" smtClean="0"/>
              <a:t>3e-55</a:t>
            </a:r>
            <a:r>
              <a:rPr lang="en-US" sz="1900" dirty="0"/>
              <a:t> </a:t>
            </a:r>
            <a:br>
              <a:rPr lang="en-US" sz="1900" dirty="0"/>
            </a:br>
            <a:endParaRPr lang="en-US" sz="1900" dirty="0"/>
          </a:p>
          <a:p>
            <a:pPr marL="0" indent="0" algn="ctr">
              <a:buNone/>
            </a:pPr>
            <a:endParaRPr lang="en-US" sz="1900" dirty="0" smtClean="0"/>
          </a:p>
          <a:p>
            <a:pPr marL="0" indent="0" algn="ctr">
              <a:buNone/>
            </a:pPr>
            <a:endParaRPr lang="en-US" sz="1900" dirty="0"/>
          </a:p>
          <a:p>
            <a:pPr marL="0" indent="0" algn="ctr">
              <a:buNone/>
            </a:pPr>
            <a:endParaRPr lang="en-US" sz="1900" dirty="0" smtClean="0"/>
          </a:p>
          <a:p>
            <a:pPr marL="0" indent="0" algn="ctr">
              <a:buNone/>
            </a:pPr>
            <a:endParaRPr lang="en-US" sz="1900" dirty="0"/>
          </a:p>
          <a:p>
            <a:pPr marL="0" indent="0" algn="ctr">
              <a:buNone/>
            </a:pPr>
            <a:endParaRPr lang="en-US" sz="1900" dirty="0" smtClean="0"/>
          </a:p>
          <a:p>
            <a:pPr marL="0" indent="0" algn="ctr">
              <a:buNone/>
            </a:pPr>
            <a:endParaRPr lang="en-US" sz="1900" dirty="0"/>
          </a:p>
          <a:p>
            <a:pPr marL="0" indent="0" algn="ctr">
              <a:buNone/>
            </a:pPr>
            <a:endParaRPr lang="en-US" sz="1900" dirty="0" smtClean="0"/>
          </a:p>
          <a:p>
            <a:pPr marL="0" indent="0" algn="ctr">
              <a:buNone/>
            </a:pPr>
            <a:endParaRPr lang="en-US" sz="1900" dirty="0"/>
          </a:p>
          <a:p>
            <a:pPr marL="0" indent="0" algn="ctr">
              <a:buNone/>
            </a:pPr>
            <a:endParaRPr lang="en-US" sz="1900" dirty="0" smtClean="0"/>
          </a:p>
          <a:p>
            <a:pPr marL="0" indent="0" algn="ctr">
              <a:buNone/>
            </a:pPr>
            <a:endParaRPr lang="en-US" sz="1900" dirty="0"/>
          </a:p>
          <a:p>
            <a:pPr marL="0" indent="0" algn="ctr">
              <a:buNone/>
            </a:pPr>
            <a:r>
              <a:rPr lang="en-US" sz="1900" dirty="0" smtClean="0"/>
              <a:t>ATDGK1 </a:t>
            </a:r>
            <a:br>
              <a:rPr lang="en-US" sz="1900" dirty="0" smtClean="0"/>
            </a:br>
            <a:r>
              <a:rPr lang="en-US" sz="1900" dirty="0" smtClean="0"/>
              <a:t>(EST: </a:t>
            </a:r>
            <a:r>
              <a:rPr lang="en-US" sz="1900" b="1" dirty="0" smtClean="0"/>
              <a:t>CV190823</a:t>
            </a:r>
            <a:r>
              <a:rPr lang="en-US" sz="1900" dirty="0" smtClean="0"/>
              <a:t>)</a:t>
            </a:r>
            <a:r>
              <a:rPr lang="en-US" sz="1900" dirty="0"/>
              <a:t/>
            </a:r>
            <a:br>
              <a:rPr lang="en-US" sz="1900" dirty="0"/>
            </a:br>
            <a:endParaRPr lang="en-US" sz="1900" dirty="0" smtClean="0"/>
          </a:p>
          <a:p>
            <a:pPr marL="0" indent="0" algn="ctr">
              <a:buNone/>
            </a:pPr>
            <a:r>
              <a:rPr lang="en-US" sz="1900" b="1" dirty="0" smtClean="0"/>
              <a:t>scaffold00019</a:t>
            </a:r>
            <a:r>
              <a:rPr lang="en-US" sz="1900" dirty="0" smtClean="0"/>
              <a:t> </a:t>
            </a:r>
            <a:br>
              <a:rPr lang="en-US" sz="1900" dirty="0" smtClean="0"/>
            </a:br>
            <a:r>
              <a:rPr lang="en-US" sz="1900" dirty="0" smtClean="0"/>
              <a:t>length=528048 </a:t>
            </a:r>
            <a:br>
              <a:rPr lang="en-US" sz="1900" dirty="0" smtClean="0"/>
            </a:br>
            <a:r>
              <a:rPr lang="en-US" sz="1900" dirty="0"/>
              <a:t>E Score = </a:t>
            </a:r>
            <a:r>
              <a:rPr lang="en-US" sz="1900" dirty="0" smtClean="0"/>
              <a:t>0.0</a:t>
            </a:r>
            <a:r>
              <a:rPr lang="en-US" sz="1900" dirty="0"/>
              <a:t> </a:t>
            </a:r>
            <a:br>
              <a:rPr lang="en-US" sz="1900" dirty="0"/>
            </a:br>
            <a:endParaRPr lang="en-US" sz="1900" dirty="0" smtClean="0"/>
          </a:p>
          <a:p>
            <a:pPr marL="0" indent="0" algn="ctr">
              <a:buNone/>
            </a:pPr>
            <a:r>
              <a:rPr lang="en-US" sz="1900" dirty="0" smtClean="0">
                <a:solidFill>
                  <a:srgbClr val="FF0000"/>
                </a:solidFill>
              </a:rPr>
              <a:t>scaffold00393 </a:t>
            </a: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>length=244216 1</a:t>
            </a:r>
            <a:br>
              <a:rPr lang="en-US" sz="1900" dirty="0" smtClean="0"/>
            </a:br>
            <a:r>
              <a:rPr lang="en-US" sz="1900" dirty="0"/>
              <a:t>E Score = </a:t>
            </a:r>
            <a:r>
              <a:rPr lang="en-US" sz="1900" dirty="0" smtClean="0"/>
              <a:t>e-21</a:t>
            </a:r>
            <a:r>
              <a:rPr lang="en-US" sz="1900" dirty="0"/>
              <a:t> </a:t>
            </a:r>
          </a:p>
          <a:p>
            <a:pPr marL="0" indent="0" algn="ctr">
              <a:buNone/>
            </a:pPr>
            <a:endParaRPr lang="en-US" sz="1900" dirty="0" smtClean="0"/>
          </a:p>
          <a:p>
            <a:pPr marL="0" indent="0" algn="ctr">
              <a:buNone/>
            </a:pPr>
            <a:endParaRPr lang="en-US" sz="1900" dirty="0"/>
          </a:p>
          <a:p>
            <a:pPr marL="0" indent="0" algn="ctr">
              <a:buNone/>
            </a:pPr>
            <a:endParaRPr lang="en-US" sz="1900" dirty="0" smtClean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900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48006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*New Scaffolds indicated in </a:t>
            </a:r>
            <a:r>
              <a:rPr lang="en-US" sz="2400" i="1" dirty="0" smtClean="0">
                <a:solidFill>
                  <a:srgbClr val="FF0000"/>
                </a:solidFill>
              </a:rPr>
              <a:t>Red</a:t>
            </a:r>
            <a:r>
              <a:rPr lang="en-US" sz="2400" i="1" dirty="0" smtClean="0"/>
              <a:t>, while parent Scaffold is </a:t>
            </a:r>
            <a:r>
              <a:rPr lang="en-US" sz="2400" b="1" i="1" dirty="0" smtClean="0"/>
              <a:t>Black</a:t>
            </a:r>
            <a:endParaRPr lang="en-US" sz="24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150596225"/>
              </p:ext>
            </p:extLst>
          </p:nvPr>
        </p:nvGraphicFramePr>
        <p:xfrm>
          <a:off x="3429000" y="3352800"/>
          <a:ext cx="47244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519872852"/>
              </p:ext>
            </p:extLst>
          </p:nvPr>
        </p:nvGraphicFramePr>
        <p:xfrm>
          <a:off x="6324600" y="228600"/>
          <a:ext cx="20574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118994248"/>
              </p:ext>
            </p:extLst>
          </p:nvPr>
        </p:nvGraphicFramePr>
        <p:xfrm>
          <a:off x="18393" y="3429000"/>
          <a:ext cx="421728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3347734500"/>
              </p:ext>
            </p:extLst>
          </p:nvPr>
        </p:nvGraphicFramePr>
        <p:xfrm>
          <a:off x="3810000" y="228600"/>
          <a:ext cx="276948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304800" y="-304800"/>
            <a:ext cx="5029200" cy="20574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Summary &amp;</a:t>
            </a:r>
            <a:br>
              <a:rPr lang="en-US" sz="3600" b="1" dirty="0" smtClean="0"/>
            </a:br>
            <a:r>
              <a:rPr lang="en-US" sz="3600" b="1" dirty="0" smtClean="0"/>
              <a:t>Conclusions</a:t>
            </a:r>
            <a:endParaRPr lang="en-US" sz="3600" b="1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4268067462"/>
              </p:ext>
            </p:extLst>
          </p:nvPr>
        </p:nvGraphicFramePr>
        <p:xfrm>
          <a:off x="381000" y="1447800"/>
          <a:ext cx="35814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9" name="Rectangle 8"/>
          <p:cNvSpPr/>
          <p:nvPr/>
        </p:nvSpPr>
        <p:spPr>
          <a:xfrm>
            <a:off x="304800" y="3048000"/>
            <a:ext cx="1143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Vaccinium.org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292100" y="3314700"/>
            <a:ext cx="11430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Towson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35814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*Parent scaffolds via ESTs are underlined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29774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Using ESTs found on both Vaccinium.org and the Towson Database, new scaffolds were uncovered for all genes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All of the genes appeared to be captured in an EST (though debatable whether this is known for any gene except CBF1c)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Towson Database</a:t>
            </a:r>
          </a:p>
          <a:p>
            <a:pPr lvl="1"/>
            <a:r>
              <a:rPr lang="en-US" sz="2300" dirty="0" smtClean="0"/>
              <a:t>Excellent source for obtaining comprehensive collection of ESTs</a:t>
            </a:r>
          </a:p>
          <a:p>
            <a:pPr lvl="1"/>
            <a:r>
              <a:rPr lang="en-US" sz="2300" dirty="0" smtClean="0"/>
              <a:t>In order to be a useful tool, need some clarification on categorization and searching</a:t>
            </a:r>
          </a:p>
          <a:p>
            <a:pPr lvl="1"/>
            <a:endParaRPr lang="en-US" sz="2300" dirty="0"/>
          </a:p>
          <a:p>
            <a:r>
              <a:rPr lang="en-US" dirty="0" smtClean="0"/>
              <a:t>Next? 	</a:t>
            </a:r>
          </a:p>
          <a:p>
            <a:pPr lvl="1"/>
            <a:r>
              <a:rPr lang="en-US" dirty="0" smtClean="0"/>
              <a:t>Use the new scaffolds to confirm whether paralogs of the genes exist. </a:t>
            </a:r>
          </a:p>
          <a:p>
            <a:pPr lvl="1"/>
            <a:r>
              <a:rPr lang="en-US" dirty="0" smtClean="0"/>
              <a:t>Use ESTs and new scaffolds to fill missing genes in cold tolerance pathway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Scaffold used for Each Gene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sz="4000" b="1" dirty="0"/>
              <a:t>ICE1			00051</a:t>
            </a:r>
          </a:p>
          <a:p>
            <a:pPr algn="ctr">
              <a:buNone/>
            </a:pPr>
            <a:r>
              <a:rPr lang="en-US" sz="4000" b="1" dirty="0" smtClean="0"/>
              <a:t>ATDGK1</a:t>
            </a:r>
            <a:r>
              <a:rPr lang="en-US" sz="4000" b="1" dirty="0"/>
              <a:t>		00019</a:t>
            </a:r>
          </a:p>
          <a:p>
            <a:pPr algn="ctr">
              <a:buNone/>
            </a:pPr>
            <a:r>
              <a:rPr lang="en-US" sz="4000" b="1" dirty="0" smtClean="0"/>
              <a:t>SIZ1			00171</a:t>
            </a:r>
          </a:p>
          <a:p>
            <a:pPr algn="ctr">
              <a:buNone/>
            </a:pPr>
            <a:r>
              <a:rPr lang="en-US" sz="4000" b="1" dirty="0" smtClean="0"/>
              <a:t>CBF1c		00009</a:t>
            </a:r>
          </a:p>
          <a:p>
            <a:pPr algn="ctr">
              <a:buNone/>
            </a:pPr>
            <a:endParaRPr lang="en-US" b="1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traight Connector 3"/>
          <p:cNvSpPr/>
          <p:nvPr/>
        </p:nvSpPr>
        <p:spPr>
          <a:xfrm>
            <a:off x="4876800" y="5867400"/>
            <a:ext cx="91440" cy="28405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84051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40" name="Straight Connector 39"/>
          <p:cNvCxnSpPr/>
          <p:nvPr/>
        </p:nvCxnSpPr>
        <p:spPr>
          <a:xfrm flipH="1">
            <a:off x="5146473" y="5181600"/>
            <a:ext cx="339927" cy="15431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191000" y="5181600"/>
            <a:ext cx="298413" cy="15431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30"/>
          <p:cNvGrpSpPr/>
          <p:nvPr/>
        </p:nvGrpSpPr>
        <p:grpSpPr>
          <a:xfrm>
            <a:off x="4424680" y="6006472"/>
            <a:ext cx="1079498" cy="760090"/>
            <a:chOff x="2786330" y="5300930"/>
            <a:chExt cx="1126717" cy="755351"/>
          </a:xfrm>
        </p:grpSpPr>
        <p:sp>
          <p:nvSpPr>
            <p:cNvPr id="42" name="Rounded Rectangle 41"/>
            <p:cNvSpPr/>
            <p:nvPr/>
          </p:nvSpPr>
          <p:spPr>
            <a:xfrm>
              <a:off x="2786330" y="5300930"/>
              <a:ext cx="1017448" cy="64607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43" name="Group 12"/>
            <p:cNvGrpSpPr/>
            <p:nvPr/>
          </p:nvGrpSpPr>
          <p:grpSpPr>
            <a:xfrm>
              <a:off x="2895599" y="5410202"/>
              <a:ext cx="1017448" cy="646079"/>
              <a:chOff x="1340077" y="2934342"/>
              <a:chExt cx="1017448" cy="646079"/>
            </a:xfrm>
          </p:grpSpPr>
          <p:sp>
            <p:nvSpPr>
              <p:cNvPr id="44" name="Rounded Rectangle 43"/>
              <p:cNvSpPr/>
              <p:nvPr/>
            </p:nvSpPr>
            <p:spPr>
              <a:xfrm>
                <a:off x="1340077" y="2934342"/>
                <a:ext cx="1017448" cy="64607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5" name="Rounded Rectangle 4"/>
              <p:cNvSpPr/>
              <p:nvPr/>
            </p:nvSpPr>
            <p:spPr>
              <a:xfrm>
                <a:off x="1359001" y="2953263"/>
                <a:ext cx="979602" cy="6082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900" dirty="0" smtClean="0"/>
                  <a:t>*Use EST sequences to find new scaffolds for gene</a:t>
                </a:r>
                <a:r>
                  <a:rPr lang="en-US" sz="900" dirty="0"/>
                  <a:t> </a:t>
                </a:r>
                <a:endParaRPr lang="en-US" sz="900" dirty="0" smtClean="0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3124200" y="4229100"/>
            <a:ext cx="1143000" cy="1066800"/>
            <a:chOff x="2819400" y="5105400"/>
            <a:chExt cx="1126718" cy="1060149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2819400" y="5105400"/>
              <a:ext cx="152400" cy="30480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657600" y="5105400"/>
              <a:ext cx="152400" cy="30480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2819400" y="5410200"/>
              <a:ext cx="1126718" cy="755349"/>
              <a:chOff x="2786330" y="5300930"/>
              <a:chExt cx="1126718" cy="755349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2786330" y="5300930"/>
                <a:ext cx="1017448" cy="64607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13" name="Group 12"/>
              <p:cNvGrpSpPr/>
              <p:nvPr/>
            </p:nvGrpSpPr>
            <p:grpSpPr>
              <a:xfrm>
                <a:off x="2895600" y="5410200"/>
                <a:ext cx="1017448" cy="646079"/>
                <a:chOff x="1340078" y="2934340"/>
                <a:chExt cx="1017448" cy="646079"/>
              </a:xfrm>
            </p:grpSpPr>
            <p:sp>
              <p:nvSpPr>
                <p:cNvPr id="14" name="Rounded Rectangle 13"/>
                <p:cNvSpPr/>
                <p:nvPr/>
              </p:nvSpPr>
              <p:spPr>
                <a:xfrm>
                  <a:off x="1340078" y="2934340"/>
                  <a:ext cx="1017448" cy="646079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5" name="Rounded Rectangle 4"/>
                <p:cNvSpPr/>
                <p:nvPr/>
              </p:nvSpPr>
              <p:spPr>
                <a:xfrm>
                  <a:off x="1359001" y="2953263"/>
                  <a:ext cx="979602" cy="60823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4290" tIns="34290" rIns="34290" bIns="34290" numCol="1" spcCol="1270" anchor="ctr" anchorCtr="0">
                  <a:noAutofit/>
                </a:bodyPr>
                <a:lstStyle/>
                <a:p>
                  <a:pPr lvl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900" dirty="0" smtClean="0"/>
                    <a:t>Subject: EST (nucleotide) </a:t>
                  </a:r>
                </a:p>
              </p:txBody>
            </p:sp>
          </p:grpSp>
        </p:grpSp>
      </p:grpSp>
      <p:grpSp>
        <p:nvGrpSpPr>
          <p:cNvPr id="36" name="Group 35"/>
          <p:cNvGrpSpPr/>
          <p:nvPr/>
        </p:nvGrpSpPr>
        <p:grpSpPr>
          <a:xfrm>
            <a:off x="5410200" y="4229100"/>
            <a:ext cx="1143000" cy="1066800"/>
            <a:chOff x="5257800" y="5257800"/>
            <a:chExt cx="1126718" cy="1060149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5257800" y="5257800"/>
              <a:ext cx="152400" cy="30480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6096000" y="5257800"/>
              <a:ext cx="152400" cy="30480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5257800" y="5562600"/>
              <a:ext cx="1126718" cy="755349"/>
              <a:chOff x="2786330" y="5300930"/>
              <a:chExt cx="1126718" cy="755349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2786330" y="5300930"/>
                <a:ext cx="1017448" cy="64607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33" name="Group 12"/>
              <p:cNvGrpSpPr/>
              <p:nvPr/>
            </p:nvGrpSpPr>
            <p:grpSpPr>
              <a:xfrm>
                <a:off x="2895600" y="5410200"/>
                <a:ext cx="1017448" cy="646079"/>
                <a:chOff x="1340078" y="2934340"/>
                <a:chExt cx="1017448" cy="646079"/>
              </a:xfrm>
            </p:grpSpPr>
            <p:sp>
              <p:nvSpPr>
                <p:cNvPr id="34" name="Rounded Rectangle 33"/>
                <p:cNvSpPr/>
                <p:nvPr/>
              </p:nvSpPr>
              <p:spPr>
                <a:xfrm>
                  <a:off x="1340078" y="2934340"/>
                  <a:ext cx="1017448" cy="646079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5" name="Rounded Rectangle 4"/>
                <p:cNvSpPr/>
                <p:nvPr/>
              </p:nvSpPr>
              <p:spPr>
                <a:xfrm>
                  <a:off x="1359001" y="2953263"/>
                  <a:ext cx="979602" cy="60823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4290" tIns="34290" rIns="34290" bIns="34290" numCol="1" spcCol="1270" anchor="ctr" anchorCtr="0">
                  <a:noAutofit/>
                </a:bodyPr>
                <a:lstStyle/>
                <a:p>
                  <a:pPr lvl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900" dirty="0" smtClean="0"/>
                    <a:t>Subject: EST (nucleotide)</a:t>
                  </a:r>
                  <a:endParaRPr lang="en-US" sz="900" kern="1200" dirty="0"/>
                </a:p>
              </p:txBody>
            </p:sp>
          </p:grpSp>
        </p:grp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EST Search Process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914400" y="990600"/>
          <a:ext cx="7703613" cy="3438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647700" y="2006600"/>
            <a:ext cx="1559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Database used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 to find EST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5000" y="3048000"/>
            <a:ext cx="1619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Search Method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7700" y="3937000"/>
            <a:ext cx="170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Nature of Query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7700" y="4826000"/>
            <a:ext cx="1405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Nature of Hit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858000" y="6019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*Note: All scaffolds and scaffold sequences were found on Vaccinium.org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0400" y="1181100"/>
            <a:ext cx="2934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Portion of Scaffold with Gene</a:t>
            </a:r>
          </a:p>
        </p:txBody>
      </p:sp>
      <p:grpSp>
        <p:nvGrpSpPr>
          <p:cNvPr id="62" name="Group 30"/>
          <p:cNvGrpSpPr/>
          <p:nvPr/>
        </p:nvGrpSpPr>
        <p:grpSpPr>
          <a:xfrm>
            <a:off x="4394200" y="5219700"/>
            <a:ext cx="1054100" cy="671188"/>
            <a:chOff x="2786330" y="5300930"/>
            <a:chExt cx="1126718" cy="755349"/>
          </a:xfrm>
        </p:grpSpPr>
        <p:sp>
          <p:nvSpPr>
            <p:cNvPr id="63" name="Rounded Rectangle 62"/>
            <p:cNvSpPr/>
            <p:nvPr/>
          </p:nvSpPr>
          <p:spPr>
            <a:xfrm>
              <a:off x="2786330" y="5300930"/>
              <a:ext cx="1017448" cy="64607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64" name="Group 12"/>
            <p:cNvGrpSpPr/>
            <p:nvPr/>
          </p:nvGrpSpPr>
          <p:grpSpPr>
            <a:xfrm>
              <a:off x="2895600" y="5410200"/>
              <a:ext cx="1017448" cy="646079"/>
              <a:chOff x="1340078" y="2934340"/>
              <a:chExt cx="1017448" cy="646079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1340078" y="2934340"/>
                <a:ext cx="1017448" cy="64607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6" name="Rounded Rectangle 4"/>
              <p:cNvSpPr/>
              <p:nvPr/>
            </p:nvSpPr>
            <p:spPr>
              <a:xfrm>
                <a:off x="1359001" y="2953263"/>
                <a:ext cx="979602" cy="6082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900" dirty="0" smtClean="0"/>
                  <a:t>If ESTs validated in in NCBI (</a:t>
                </a:r>
                <a:r>
                  <a:rPr lang="en-US" sz="900" dirty="0" err="1" smtClean="0"/>
                  <a:t>BLASTn</a:t>
                </a:r>
                <a:r>
                  <a:rPr lang="en-US" sz="900" dirty="0" smtClean="0"/>
                  <a:t>), then…</a:t>
                </a:r>
                <a:endParaRPr lang="en-US" sz="900" kern="1200" dirty="0"/>
              </a:p>
            </p:txBody>
          </p:sp>
        </p:grpSp>
      </p:grpSp>
      <p:sp>
        <p:nvSpPr>
          <p:cNvPr id="71" name="TextBox 70"/>
          <p:cNvSpPr txBox="1"/>
          <p:nvPr/>
        </p:nvSpPr>
        <p:spPr>
          <a:xfrm>
            <a:off x="635000" y="5499100"/>
            <a:ext cx="16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Validation of Hit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60400" y="6134100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End Goal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3’ end </a:t>
            </a:r>
            <a:r>
              <a:rPr lang="en-US" dirty="0" err="1" smtClean="0"/>
              <a:t>vs</a:t>
            </a:r>
            <a:r>
              <a:rPr lang="en-US" dirty="0" smtClean="0"/>
              <a:t> Primer design methods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3’ end method</a:t>
            </a:r>
          </a:p>
          <a:p>
            <a:pPr lvl="1"/>
            <a:r>
              <a:rPr lang="en-US" dirty="0" smtClean="0"/>
              <a:t>Query: translated scaffold</a:t>
            </a:r>
          </a:p>
          <a:p>
            <a:pPr lvl="1"/>
            <a:r>
              <a:rPr lang="en-US" dirty="0" smtClean="0"/>
              <a:t>Translated scaffold sequence obtained from alignment between </a:t>
            </a:r>
            <a:r>
              <a:rPr lang="en-US" dirty="0" err="1" smtClean="0"/>
              <a:t>ortholog</a:t>
            </a:r>
            <a:r>
              <a:rPr lang="en-US" dirty="0" smtClean="0"/>
              <a:t> and scaffold</a:t>
            </a:r>
          </a:p>
          <a:p>
            <a:pPr lvl="1"/>
            <a:r>
              <a:rPr lang="en-US" dirty="0" err="1" smtClean="0"/>
              <a:t>tBLASTn</a:t>
            </a:r>
            <a:r>
              <a:rPr lang="en-US" dirty="0" smtClean="0"/>
              <a:t> is used to query EST database</a:t>
            </a:r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Primer design method</a:t>
            </a:r>
          </a:p>
          <a:p>
            <a:pPr lvl="1"/>
            <a:r>
              <a:rPr lang="en-US" dirty="0" smtClean="0"/>
              <a:t>Query: nucleotide sequence of scaffold</a:t>
            </a:r>
          </a:p>
          <a:p>
            <a:pPr lvl="1"/>
            <a:r>
              <a:rPr lang="en-US" dirty="0" smtClean="0"/>
              <a:t>Sequence obtained from a txt file downloaded from Vaccinium.org</a:t>
            </a:r>
          </a:p>
          <a:p>
            <a:pPr lvl="1"/>
            <a:r>
              <a:rPr lang="en-US" dirty="0" smtClean="0"/>
              <a:t>Fragment query obtained by using SSR primers in vicinity of gene ends</a:t>
            </a:r>
          </a:p>
          <a:p>
            <a:pPr lvl="1"/>
            <a:r>
              <a:rPr lang="en-US" dirty="0" err="1" smtClean="0"/>
              <a:t>BLASTn</a:t>
            </a:r>
            <a:r>
              <a:rPr lang="en-US" dirty="0" smtClean="0"/>
              <a:t> used to query ESTs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/>
          <a:lstStyle/>
          <a:p>
            <a:r>
              <a:rPr lang="en-US" b="1" dirty="0" smtClean="0"/>
              <a:t>Using Vaccinium.org EST Database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199"/>
            <a:ext cx="5998843" cy="43528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ESTs for ICE1</a:t>
            </a:r>
            <a:br>
              <a:rPr lang="en-US" dirty="0" smtClean="0"/>
            </a:br>
            <a:r>
              <a:rPr lang="en-US" sz="3100" dirty="0" smtClean="0"/>
              <a:t>3’ end </a:t>
            </a:r>
            <a:r>
              <a:rPr lang="en-US" sz="3100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Queried a </a:t>
            </a:r>
            <a:r>
              <a:rPr lang="en-US" sz="2800" dirty="0" smtClean="0"/>
              <a:t>short segment of the scaffold </a:t>
            </a:r>
            <a:r>
              <a:rPr lang="en-US" sz="2800" dirty="0" smtClean="0"/>
              <a:t>(</a:t>
            </a:r>
            <a:r>
              <a:rPr lang="en-US" sz="2800" dirty="0" err="1" smtClean="0"/>
              <a:t>tBLASTn</a:t>
            </a:r>
            <a:r>
              <a:rPr lang="en-US" sz="2800" dirty="0" smtClean="0"/>
              <a:t>) near </a:t>
            </a:r>
            <a:r>
              <a:rPr lang="en-US" sz="2800" dirty="0" smtClean="0"/>
              <a:t>the supposed 3’ end of the gene to query the EST database (~57,000bp)</a:t>
            </a:r>
          </a:p>
          <a:p>
            <a:r>
              <a:rPr lang="en-US" sz="2800" dirty="0" smtClean="0"/>
              <a:t>Found </a:t>
            </a:r>
            <a:r>
              <a:rPr lang="en-US" sz="2800" b="1" dirty="0" smtClean="0"/>
              <a:t>CV09182</a:t>
            </a:r>
            <a:r>
              <a:rPr lang="en-US" sz="2800" dirty="0" smtClean="0"/>
              <a:t> as a good match (E=10</a:t>
            </a:r>
            <a:r>
              <a:rPr lang="en-US" sz="2800" baseline="30000" dirty="0" smtClean="0"/>
              <a:t>-4</a:t>
            </a:r>
            <a:r>
              <a:rPr lang="en-US" sz="2800" dirty="0" smtClean="0"/>
              <a:t>)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3" t="58750" r="74822" b="24587"/>
          <a:stretch/>
        </p:blipFill>
        <p:spPr bwMode="auto">
          <a:xfrm>
            <a:off x="1600200" y="4038600"/>
            <a:ext cx="5992676" cy="1625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Ortholog</a:t>
            </a:r>
            <a:r>
              <a:rPr lang="en-US" dirty="0"/>
              <a:t> </a:t>
            </a:r>
            <a:r>
              <a:rPr lang="en-US" dirty="0" smtClean="0"/>
              <a:t>of ICE1 EST found on NCBI GenBank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Nucleotide search in </a:t>
            </a:r>
            <a:r>
              <a:rPr lang="en-US" dirty="0" err="1" smtClean="0"/>
              <a:t>GenBank</a:t>
            </a:r>
            <a:r>
              <a:rPr lang="en-US" dirty="0" smtClean="0"/>
              <a:t> (</a:t>
            </a:r>
            <a:r>
              <a:rPr lang="en-US" dirty="0" err="1" smtClean="0"/>
              <a:t>BLASTn</a:t>
            </a:r>
            <a:r>
              <a:rPr lang="en-US" dirty="0" smtClean="0"/>
              <a:t>) </a:t>
            </a:r>
            <a:r>
              <a:rPr lang="en-US" dirty="0" smtClean="0"/>
              <a:t>using </a:t>
            </a:r>
            <a:r>
              <a:rPr lang="en-US" b="1" dirty="0"/>
              <a:t>CV09182</a:t>
            </a:r>
            <a:r>
              <a:rPr lang="en-US" dirty="0"/>
              <a:t> </a:t>
            </a:r>
            <a:r>
              <a:rPr lang="en-US" dirty="0" smtClean="0"/>
              <a:t> as query</a:t>
            </a:r>
          </a:p>
          <a:p>
            <a:r>
              <a:rPr lang="en-US" dirty="0" smtClean="0"/>
              <a:t>Found that the EST is very similar to an </a:t>
            </a:r>
            <a:r>
              <a:rPr lang="en-US" dirty="0" err="1" smtClean="0"/>
              <a:t>ortholog</a:t>
            </a:r>
            <a:r>
              <a:rPr lang="en-US" dirty="0" smtClean="0"/>
              <a:t> that is an inducer </a:t>
            </a:r>
            <a:r>
              <a:rPr lang="en-US" dirty="0"/>
              <a:t>of CBF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gcat.davidson.edu/mediawiki-1.15.0/images/4/4d/ICE_inducer_of_CBF.jpg"/>
          <p:cNvPicPr>
            <a:picLocks noChangeAspect="1" noChangeArrowheads="1"/>
          </p:cNvPicPr>
          <p:nvPr/>
        </p:nvPicPr>
        <p:blipFill>
          <a:blip r:embed="rId3" cstate="print"/>
          <a:srcRect t="48427"/>
          <a:stretch>
            <a:fillRect/>
          </a:stretch>
        </p:blipFill>
        <p:spPr bwMode="auto">
          <a:xfrm>
            <a:off x="-1600200" y="4038600"/>
            <a:ext cx="11887200" cy="2222637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68300" y="4483100"/>
            <a:ext cx="449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659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ESTs for </a:t>
            </a:r>
            <a:r>
              <a:rPr lang="en-US" dirty="0"/>
              <a:t>ICE1</a:t>
            </a:r>
            <a:br>
              <a:rPr lang="en-US" dirty="0"/>
            </a:br>
            <a:r>
              <a:rPr lang="en-US" sz="3100" dirty="0" smtClean="0"/>
              <a:t>Primer Design Approach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i="1" dirty="0" smtClean="0"/>
          </a:p>
          <a:p>
            <a:r>
              <a:rPr lang="en-US" i="1" dirty="0" smtClean="0"/>
              <a:t>Does </a:t>
            </a:r>
            <a:r>
              <a:rPr lang="en-US" i="1" dirty="0" smtClean="0"/>
              <a:t>searching between PCR primers give a better result?</a:t>
            </a:r>
          </a:p>
          <a:p>
            <a:pPr lvl="1"/>
            <a:r>
              <a:rPr lang="en-US" dirty="0" smtClean="0"/>
              <a:t>Queried a </a:t>
            </a:r>
            <a:r>
              <a:rPr lang="en-US" dirty="0" smtClean="0"/>
              <a:t>~2000 bp segment of </a:t>
            </a:r>
            <a:r>
              <a:rPr lang="en-US" dirty="0" smtClean="0"/>
              <a:t>scaffold(</a:t>
            </a:r>
            <a:r>
              <a:rPr lang="en-US" dirty="0" err="1" smtClean="0"/>
              <a:t>BLASTn</a:t>
            </a:r>
            <a:r>
              <a:rPr lang="en-US" dirty="0" smtClean="0"/>
              <a:t>) </a:t>
            </a:r>
            <a:r>
              <a:rPr lang="en-US" dirty="0" smtClean="0"/>
              <a:t>(~56,500bp) 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Query sequence was validated in NCBI (matched </a:t>
            </a:r>
            <a:r>
              <a:rPr lang="en-US" i="1" dirty="0" smtClean="0">
                <a:solidFill>
                  <a:srgbClr val="00B050"/>
                </a:solidFill>
              </a:rPr>
              <a:t>ICE1</a:t>
            </a:r>
            <a:r>
              <a:rPr lang="en-US" dirty="0" smtClean="0">
                <a:solidFill>
                  <a:srgbClr val="00B050"/>
                </a:solidFill>
              </a:rPr>
              <a:t> in other species)</a:t>
            </a:r>
            <a:endParaRPr lang="en-US" dirty="0" smtClean="0"/>
          </a:p>
          <a:p>
            <a:r>
              <a:rPr lang="en-US" sz="2000" dirty="0" smtClean="0"/>
              <a:t>No good hits (E&gt;1)—</a:t>
            </a:r>
            <a:r>
              <a:rPr lang="en-US" sz="2000" u="sng" dirty="0" smtClean="0"/>
              <a:t>might be picking up alternative genes outside of the ICE1 region on the scaffold</a:t>
            </a:r>
            <a:endParaRPr lang="en-US" sz="2000" u="sng" dirty="0" smtClean="0"/>
          </a:p>
          <a:p>
            <a:r>
              <a:rPr lang="en-US" sz="2000" dirty="0" smtClean="0"/>
              <a:t>Search of these ESTs in NCBI GenBank found that they were close matches to grape contigs, but no mention of </a:t>
            </a:r>
            <a:r>
              <a:rPr lang="en-US" sz="2000" i="1" dirty="0" smtClean="0"/>
              <a:t>ICE1</a:t>
            </a:r>
            <a:r>
              <a:rPr lang="en-US" sz="2000" dirty="0" smtClean="0"/>
              <a:t> in description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41" r="82188" b="14160"/>
          <a:stretch/>
        </p:blipFill>
        <p:spPr bwMode="auto">
          <a:xfrm>
            <a:off x="4800600" y="1524000"/>
            <a:ext cx="3200400" cy="5095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1612</Words>
  <Application>Microsoft Office PowerPoint</Application>
  <PresentationFormat>On-screen Show (4:3)</PresentationFormat>
  <Paragraphs>263</Paragraphs>
  <Slides>29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EST Search for Genes in the Cold Tolerance Pathway of Vaccinium corymbosum</vt:lpstr>
      <vt:lpstr>Cold Tolerance Pathway</vt:lpstr>
      <vt:lpstr>Scaffold used for Each Gene</vt:lpstr>
      <vt:lpstr>EST Search Process</vt:lpstr>
      <vt:lpstr>3’ end vs Primer design methods</vt:lpstr>
      <vt:lpstr>Using Vaccinium.org EST Database</vt:lpstr>
      <vt:lpstr>ESTs for ICE1 3’ end approach</vt:lpstr>
      <vt:lpstr>Ortholog of ICE1 EST found on NCBI GenBank</vt:lpstr>
      <vt:lpstr>ESTs for ICE1 Primer Design Approach</vt:lpstr>
      <vt:lpstr>EST for ATDGK1 3’ end approach</vt:lpstr>
      <vt:lpstr>Ortholog of ATDGK1 EST found on NCBI GenBank</vt:lpstr>
      <vt:lpstr>EST for SIZ1 3’ end approach</vt:lpstr>
      <vt:lpstr>EST for SIZ1 Primer design approach</vt:lpstr>
      <vt:lpstr>No Orthologs of SIZ1 EST found on NCBI GenBank</vt:lpstr>
      <vt:lpstr>EST for CBF1c 3’ end approach</vt:lpstr>
      <vt:lpstr>Exact match for CBF1c ESTs found on NCBI GenBank (!!)</vt:lpstr>
      <vt:lpstr>New Scaffolds (Vaccinium.org ESTs) ICE1 and CBF1c</vt:lpstr>
      <vt:lpstr>Using Towson Database</vt:lpstr>
      <vt:lpstr>EST for SIZ 1 Primer design approach</vt:lpstr>
      <vt:lpstr>Ortholog to SIZ1 ESTs found on NCBI GenBank</vt:lpstr>
      <vt:lpstr>EST for ICE1 Primer design approach</vt:lpstr>
      <vt:lpstr>Ortholog to ICE1 EST found on NCBI GenBank</vt:lpstr>
      <vt:lpstr>Slide 23</vt:lpstr>
      <vt:lpstr>Ortholog to ICE1 EST found on NCBI GenBank</vt:lpstr>
      <vt:lpstr>ESTs for ATDGK1 (Dr. Campbell)</vt:lpstr>
      <vt:lpstr>Some ambivalence in contig Function/Sequence on Towson</vt:lpstr>
      <vt:lpstr>New Scaffolds (Towson ESTs) SIZ1, ICE1, and ATDGK1 </vt:lpstr>
      <vt:lpstr>Summary &amp; Conclusions</vt:lpstr>
      <vt:lpstr>Conclusions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 Search</dc:title>
  <dc:creator>spunjabi11</dc:creator>
  <cp:lastModifiedBy>spunjabi11</cp:lastModifiedBy>
  <cp:revision>53</cp:revision>
  <dcterms:created xsi:type="dcterms:W3CDTF">2012-04-15T15:00:08Z</dcterms:created>
  <dcterms:modified xsi:type="dcterms:W3CDTF">2012-04-19T05:13:53Z</dcterms:modified>
</cp:coreProperties>
</file>