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handoutMasterIdLst>
    <p:handoutMasterId r:id="rId10"/>
  </p:handout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hiddenSlides="1"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0458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76991A4-DE5F-44C7-A48B-5F2631B29877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01F3B35-9D09-47FB-BFBE-50A881A8AC4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991A4-DE5F-44C7-A48B-5F2631B29877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1F3B35-9D09-47FB-BFBE-50A881A8A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76991A4-DE5F-44C7-A48B-5F2631B29877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01F3B35-9D09-47FB-BFBE-50A881A8A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991A4-DE5F-44C7-A48B-5F2631B29877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1F3B35-9D09-47FB-BFBE-50A881A8A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6991A4-DE5F-44C7-A48B-5F2631B29877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01F3B35-9D09-47FB-BFBE-50A881A8AC4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991A4-DE5F-44C7-A48B-5F2631B29877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1F3B35-9D09-47FB-BFBE-50A881A8A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991A4-DE5F-44C7-A48B-5F2631B29877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1F3B35-9D09-47FB-BFBE-50A881A8A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991A4-DE5F-44C7-A48B-5F2631B29877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1F3B35-9D09-47FB-BFBE-50A881A8A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6991A4-DE5F-44C7-A48B-5F2631B29877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1F3B35-9D09-47FB-BFBE-50A881A8A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991A4-DE5F-44C7-A48B-5F2631B29877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1F3B35-9D09-47FB-BFBE-50A881A8A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991A4-DE5F-44C7-A48B-5F2631B29877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1F3B35-9D09-47FB-BFBE-50A881A8AC4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76991A4-DE5F-44C7-A48B-5F2631B29877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01F3B35-9D09-47FB-BFBE-50A881A8AC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wrap-up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3886200"/>
            <a:ext cx="4876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Research 2014</a:t>
            </a:r>
          </a:p>
          <a:p>
            <a:r>
              <a:rPr lang="en-US" dirty="0" smtClean="0"/>
              <a:t>Grace Chester, Katelyn </a:t>
            </a:r>
            <a:r>
              <a:rPr lang="en-US" dirty="0" err="1" smtClean="0"/>
              <a:t>Gutteridge</a:t>
            </a:r>
            <a:r>
              <a:rPr lang="en-US" dirty="0" smtClean="0"/>
              <a:t>, Morgan Spencer, Joel </a:t>
            </a:r>
            <a:r>
              <a:rPr lang="en-US" dirty="0" err="1" smtClean="0"/>
              <a:t>Henningsen</a:t>
            </a:r>
            <a:r>
              <a:rPr lang="en-US" dirty="0" smtClean="0"/>
              <a:t>,</a:t>
            </a:r>
          </a:p>
          <a:p>
            <a:r>
              <a:rPr lang="en-US" dirty="0" smtClean="0"/>
              <a:t> Sean </a:t>
            </a:r>
            <a:r>
              <a:rPr lang="en-US" dirty="0" err="1" smtClean="0"/>
              <a:t>Callen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6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Caffeine diffusion modeling</a:t>
            </a:r>
          </a:p>
          <a:p>
            <a:pPr lvl="1"/>
            <a:r>
              <a:rPr lang="en-US" dirty="0" smtClean="0"/>
              <a:t>What experimental data do we need?</a:t>
            </a:r>
          </a:p>
          <a:p>
            <a:pPr lvl="1"/>
            <a:r>
              <a:rPr lang="en-US" dirty="0" smtClean="0"/>
              <a:t>Cellular absorption (when? How much?)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634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Programmed evolution</a:t>
            </a:r>
          </a:p>
          <a:p>
            <a:pPr lvl="1"/>
            <a:r>
              <a:rPr lang="en-US" dirty="0" smtClean="0"/>
              <a:t>Generating data sets</a:t>
            </a:r>
          </a:p>
          <a:p>
            <a:pPr lvl="2"/>
            <a:r>
              <a:rPr lang="en-US" dirty="0" smtClean="0"/>
              <a:t>Parameterized, “</a:t>
            </a:r>
            <a:r>
              <a:rPr lang="en-US" dirty="0" err="1" smtClean="0"/>
              <a:t>patternized</a:t>
            </a:r>
            <a:r>
              <a:rPr lang="en-US" dirty="0" smtClean="0"/>
              <a:t>”, randomized real data, totally randomized… </a:t>
            </a:r>
          </a:p>
          <a:p>
            <a:pPr lvl="2"/>
            <a:r>
              <a:rPr lang="en-US" dirty="0" smtClean="0"/>
              <a:t>Test our scores model on different types of data sets to see how well it works</a:t>
            </a:r>
          </a:p>
          <a:p>
            <a:pPr lvl="1"/>
            <a:r>
              <a:rPr lang="en-US" dirty="0" smtClean="0"/>
              <a:t>Iteration (one experiment) and Cycle (3 experiments in which every variable is varied exactly once)</a:t>
            </a:r>
          </a:p>
          <a:p>
            <a:pPr lvl="2"/>
            <a:r>
              <a:rPr lang="en-US" dirty="0" smtClean="0"/>
              <a:t>Enhance the program to do more iterations/cycles</a:t>
            </a:r>
          </a:p>
          <a:p>
            <a:pPr lvl="2"/>
            <a:r>
              <a:rPr lang="en-US" dirty="0" smtClean="0"/>
              <a:t>How does our model work after more iterations/cycles?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56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Programmed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Increasing # of iterations and cycles</a:t>
            </a:r>
          </a:p>
          <a:p>
            <a:pPr lvl="1"/>
            <a:r>
              <a:rPr lang="en-US" dirty="0" smtClean="0"/>
              <a:t>The program currently works for 1 cycle (3 iterations), but we want to generalize it to work for ‘m’ number of iterations to see how our model works in the long run</a:t>
            </a:r>
          </a:p>
          <a:p>
            <a:pPr lvl="1"/>
            <a:r>
              <a:rPr lang="en-US" dirty="0" smtClean="0"/>
              <a:t>Progress: We are almost done figuring out the logic of extra iterations, but we still need to translate that logic into Python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10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Programmed evolution cont.</a:t>
            </a:r>
          </a:p>
          <a:p>
            <a:pPr lvl="1"/>
            <a:r>
              <a:rPr lang="en-US" dirty="0" smtClean="0"/>
              <a:t>Stopping criteria: when is our data considered to be informational enough? (60% “winner”? 30%? Etc.)</a:t>
            </a:r>
          </a:p>
          <a:p>
            <a:pPr lvl="1"/>
            <a:r>
              <a:rPr lang="en-US" dirty="0" smtClean="0"/>
              <a:t>Scaling up and managing output</a:t>
            </a:r>
          </a:p>
          <a:p>
            <a:pPr lvl="2"/>
            <a:r>
              <a:rPr lang="en-US" dirty="0" smtClean="0"/>
              <a:t>Make the model work for more variables</a:t>
            </a:r>
          </a:p>
          <a:p>
            <a:pPr lvl="2"/>
            <a:r>
              <a:rPr lang="en-US" dirty="0" smtClean="0"/>
              <a:t>Graphically represent the results</a:t>
            </a:r>
          </a:p>
          <a:p>
            <a:pPr lvl="1"/>
            <a:r>
              <a:rPr lang="en-US" dirty="0" smtClean="0"/>
              <a:t>Colony counts </a:t>
            </a:r>
            <a:r>
              <a:rPr lang="en-US" dirty="0" err="1" smtClean="0"/>
              <a:t>vs</a:t>
            </a:r>
            <a:r>
              <a:rPr lang="en-US" dirty="0" smtClean="0"/>
              <a:t> scores</a:t>
            </a:r>
          </a:p>
          <a:p>
            <a:pPr lvl="2"/>
            <a:r>
              <a:rPr lang="en-US" dirty="0" smtClean="0"/>
              <a:t>Biology experiment to test the colony count predictions</a:t>
            </a:r>
          </a:p>
        </p:txBody>
      </p:sp>
    </p:spTree>
    <p:extLst>
      <p:ext uri="{BB962C8B-B14F-4D97-AF65-F5344CB8AC3E}">
        <p14:creationId xmlns:p14="http://schemas.microsoft.com/office/powerpoint/2010/main" val="273434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Programmed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&gt;3 variables</a:t>
            </a:r>
          </a:p>
          <a:p>
            <a:pPr lvl="1"/>
            <a:r>
              <a:rPr lang="en-US" dirty="0" smtClean="0"/>
              <a:t>Example: Want to vary Promoter = P, PCN = N, Chaperone = C, and Degradation tag = D</a:t>
            </a:r>
          </a:p>
          <a:p>
            <a:pPr lvl="1"/>
            <a:r>
              <a:rPr lang="en-US" dirty="0" smtClean="0"/>
              <a:t>To do every combination of variable orders, we need a pattern to code it:</a:t>
            </a:r>
          </a:p>
          <a:p>
            <a:pPr lvl="2"/>
            <a:r>
              <a:rPr lang="en-US" dirty="0" smtClean="0"/>
              <a:t>PNCD – NPCD – CPND – PCND – NCPD – CNPD – DPNC…</a:t>
            </a:r>
          </a:p>
          <a:p>
            <a:pPr lvl="2"/>
            <a:r>
              <a:rPr lang="en-US" dirty="0" smtClean="0"/>
              <a:t>(12) – (13) – (12) – (13) – (12) – (14)(23)</a:t>
            </a:r>
          </a:p>
          <a:p>
            <a:pPr lvl="1"/>
            <a:r>
              <a:rPr lang="en-US" dirty="0" smtClean="0"/>
              <a:t>Generalizing for &gt;4 variables</a:t>
            </a:r>
          </a:p>
        </p:txBody>
      </p:sp>
    </p:spTree>
    <p:extLst>
      <p:ext uri="{BB962C8B-B14F-4D97-AF65-F5344CB8AC3E}">
        <p14:creationId xmlns:p14="http://schemas.microsoft.com/office/powerpoint/2010/main" val="297649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Programmed evolution cont.</a:t>
            </a:r>
          </a:p>
          <a:p>
            <a:pPr lvl="1"/>
            <a:r>
              <a:rPr lang="en-US" dirty="0" smtClean="0"/>
              <a:t>Multiple starting points</a:t>
            </a:r>
          </a:p>
          <a:p>
            <a:pPr lvl="2"/>
            <a:r>
              <a:rPr lang="en-US" dirty="0" smtClean="0"/>
              <a:t>Vary the promoter starting with clones HH3, HLN, LH2 for example</a:t>
            </a:r>
          </a:p>
          <a:p>
            <a:pPr lvl="1"/>
            <a:r>
              <a:rPr lang="en-US" dirty="0" smtClean="0"/>
              <a:t>Other applications</a:t>
            </a:r>
          </a:p>
          <a:p>
            <a:pPr lvl="2"/>
            <a:r>
              <a:rPr lang="en-US" dirty="0" smtClean="0"/>
              <a:t>What other things can our model be applied to?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5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Finishing the scoring program</a:t>
            </a:r>
          </a:p>
          <a:p>
            <a:r>
              <a:rPr lang="en-US" dirty="0" smtClean="0"/>
              <a:t>Perfecting the multiple variable algorithm</a:t>
            </a:r>
          </a:p>
          <a:p>
            <a:r>
              <a:rPr lang="en-US" dirty="0" smtClean="0"/>
              <a:t>Make data to test both of the above</a:t>
            </a:r>
          </a:p>
          <a:p>
            <a:r>
              <a:rPr lang="en-US" dirty="0" smtClean="0"/>
              <a:t>Caffeine diffusion (need biological input)</a:t>
            </a:r>
          </a:p>
          <a:p>
            <a:r>
              <a:rPr lang="en-US" dirty="0" smtClean="0"/>
              <a:t>Find other application for scoring program, make it public 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33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</TotalTime>
  <Words>394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Math wrap-up</vt:lpstr>
      <vt:lpstr>Questions</vt:lpstr>
      <vt:lpstr>Questions cont.</vt:lpstr>
      <vt:lpstr>Programmed Evolution</vt:lpstr>
      <vt:lpstr>Questions cont.</vt:lpstr>
      <vt:lpstr>Programmed Evolution</vt:lpstr>
      <vt:lpstr>Questions cont.</vt:lpstr>
      <vt:lpstr>Priorities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wrap-up</dc:title>
  <dc:creator>MWSU</dc:creator>
  <cp:lastModifiedBy>MWSU</cp:lastModifiedBy>
  <cp:revision>5</cp:revision>
  <dcterms:created xsi:type="dcterms:W3CDTF">2014-07-23T13:25:23Z</dcterms:created>
  <dcterms:modified xsi:type="dcterms:W3CDTF">2014-07-23T14:06:29Z</dcterms:modified>
</cp:coreProperties>
</file>