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3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FC2E-A0E6-4792-B6D3-C688B9A0965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8306-7B7A-41D9-BDE0-DAA494680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7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FC2E-A0E6-4792-B6D3-C688B9A0965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8306-7B7A-41D9-BDE0-DAA494680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1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FC2E-A0E6-4792-B6D3-C688B9A0965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8306-7B7A-41D9-BDE0-DAA494680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61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FC2E-A0E6-4792-B6D3-C688B9A0965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8306-7B7A-41D9-BDE0-DAA494680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58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FC2E-A0E6-4792-B6D3-C688B9A0965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8306-7B7A-41D9-BDE0-DAA494680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0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FC2E-A0E6-4792-B6D3-C688B9A0965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8306-7B7A-41D9-BDE0-DAA494680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0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FC2E-A0E6-4792-B6D3-C688B9A0965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8306-7B7A-41D9-BDE0-DAA494680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4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FC2E-A0E6-4792-B6D3-C688B9A0965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8306-7B7A-41D9-BDE0-DAA494680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62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FC2E-A0E6-4792-B6D3-C688B9A0965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8306-7B7A-41D9-BDE0-DAA494680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9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FC2E-A0E6-4792-B6D3-C688B9A0965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8306-7B7A-41D9-BDE0-DAA494680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88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FC2E-A0E6-4792-B6D3-C688B9A0965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8306-7B7A-41D9-BDE0-DAA494680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07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5FC2E-A0E6-4792-B6D3-C688B9A0965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68306-7B7A-41D9-BDE0-DAA494680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9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706796"/>
              </p:ext>
            </p:extLst>
          </p:nvPr>
        </p:nvGraphicFramePr>
        <p:xfrm>
          <a:off x="403225" y="822960"/>
          <a:ext cx="8456937" cy="4815840"/>
        </p:xfrm>
        <a:graphic>
          <a:graphicData uri="http://schemas.openxmlformats.org/drawingml/2006/table">
            <a:tbl>
              <a:tblPr/>
              <a:tblGrid>
                <a:gridCol w="1209095"/>
                <a:gridCol w="1207413"/>
                <a:gridCol w="1209095"/>
                <a:gridCol w="1209095"/>
                <a:gridCol w="1207413"/>
                <a:gridCol w="1207413"/>
                <a:gridCol w="1207413"/>
              </a:tblGrid>
              <a:tr h="785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RFP Inputs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J119055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(a’ or b)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and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(a or c’)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J119056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(b’ or c’)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(a or b)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J119057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(b or c)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(a’ or b’)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J119058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(a’ or c)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(b or c)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J119059</a:t>
                      </a:r>
                    </a:p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(a or b') and (a or c)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J119060</a:t>
                      </a:r>
                    </a:p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(a' or c') and (b' or 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J93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J94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J97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J100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0332" y="5779698"/>
            <a:ext cx="8359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are all the expected +’s and –’s</a:t>
            </a:r>
          </a:p>
          <a:p>
            <a:r>
              <a:rPr lang="en-US" dirty="0" smtClean="0"/>
              <a:t>Red means we got the opposite result from expected</a:t>
            </a:r>
          </a:p>
          <a:p>
            <a:r>
              <a:rPr lang="en-US" dirty="0" smtClean="0"/>
              <a:t>There were 16 False +’s, 11 False –’s = 27 Total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0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948628"/>
              </p:ext>
            </p:extLst>
          </p:nvPr>
        </p:nvGraphicFramePr>
        <p:xfrm>
          <a:off x="162505" y="946785"/>
          <a:ext cx="2418190" cy="4589784"/>
        </p:xfrm>
        <a:graphic>
          <a:graphicData uri="http://schemas.openxmlformats.org/drawingml/2006/table">
            <a:tbl>
              <a:tblPr/>
              <a:tblGrid>
                <a:gridCol w="1209095"/>
                <a:gridCol w="1209095"/>
              </a:tblGrid>
              <a:tr h="785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RFP Inputs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J119056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(b’ or c’)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(a or 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J93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J94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J97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J100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80693" y="78712"/>
            <a:ext cx="6563305" cy="344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695" y="3639073"/>
            <a:ext cx="6577595" cy="338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50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022393"/>
              </p:ext>
            </p:extLst>
          </p:nvPr>
        </p:nvGraphicFramePr>
        <p:xfrm>
          <a:off x="162505" y="1042035"/>
          <a:ext cx="2418190" cy="4589784"/>
        </p:xfrm>
        <a:graphic>
          <a:graphicData uri="http://schemas.openxmlformats.org/drawingml/2006/table">
            <a:tbl>
              <a:tblPr/>
              <a:tblGrid>
                <a:gridCol w="1209095"/>
                <a:gridCol w="1209095"/>
              </a:tblGrid>
              <a:tr h="785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RFP Inputs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J119057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(b or c)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(a’ or b’)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J93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J94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J97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J100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695" y="0"/>
            <a:ext cx="6568068" cy="338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695" y="3494979"/>
            <a:ext cx="6598230" cy="336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04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828141"/>
              </p:ext>
            </p:extLst>
          </p:nvPr>
        </p:nvGraphicFramePr>
        <p:xfrm>
          <a:off x="163346" y="1108710"/>
          <a:ext cx="2416508" cy="4589784"/>
        </p:xfrm>
        <a:graphic>
          <a:graphicData uri="http://schemas.openxmlformats.org/drawingml/2006/table">
            <a:tbl>
              <a:tblPr/>
              <a:tblGrid>
                <a:gridCol w="1209095"/>
                <a:gridCol w="1207413"/>
              </a:tblGrid>
              <a:tr h="785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RFP Inputs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J119058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(a’ or c)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(b or 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J93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J94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J97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J100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030" y="93332"/>
            <a:ext cx="6560970" cy="337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030" y="3467285"/>
            <a:ext cx="6595895" cy="335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85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197605"/>
              </p:ext>
            </p:extLst>
          </p:nvPr>
        </p:nvGraphicFramePr>
        <p:xfrm>
          <a:off x="163346" y="1108710"/>
          <a:ext cx="2416508" cy="4480560"/>
        </p:xfrm>
        <a:graphic>
          <a:graphicData uri="http://schemas.openxmlformats.org/drawingml/2006/table">
            <a:tbl>
              <a:tblPr/>
              <a:tblGrid>
                <a:gridCol w="1209095"/>
                <a:gridCol w="1207413"/>
              </a:tblGrid>
              <a:tr h="785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RFP Inputs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J119059</a:t>
                      </a:r>
                    </a:p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(a or b') and (a or c)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J93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J94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J97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a’,b’,c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a,b’,c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  J99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a,b,c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J100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54" y="0"/>
            <a:ext cx="6551445" cy="340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53" y="3372241"/>
            <a:ext cx="6551445" cy="348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55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433</Words>
  <Application>Microsoft Office PowerPoint</Application>
  <PresentationFormat>On-screen Show (4:3)</PresentationFormat>
  <Paragraphs>162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mwuser</dc:creator>
  <cp:lastModifiedBy>mwuser</cp:lastModifiedBy>
  <cp:revision>3</cp:revision>
  <dcterms:created xsi:type="dcterms:W3CDTF">2012-05-22T14:25:47Z</dcterms:created>
  <dcterms:modified xsi:type="dcterms:W3CDTF">2012-05-22T14:33:46Z</dcterms:modified>
</cp:coreProperties>
</file>