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9" r:id="rId3"/>
    <p:sldId id="261" r:id="rId4"/>
    <p:sldId id="262" r:id="rId5"/>
    <p:sldId id="263" r:id="rId6"/>
    <p:sldId id="258" r:id="rId7"/>
    <p:sldId id="257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928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9/24/13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9/24/13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9/24/13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9/24/13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9/24/13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9/24/13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9/24/13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9/24/13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9/24/13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9/24/13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DB48-634F-4A3D-987D-A497C8EA7716}" type="datetimeFigureOut">
              <a:rPr lang="en-US" smtClean="0"/>
              <a:pPr/>
              <a:t>9/24/13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84D4-4C68-4CED-9FFD-6A25980DF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0DB48-634F-4A3D-987D-A497C8EA7716}" type="datetimeFigureOut">
              <a:rPr lang="en-US" smtClean="0"/>
              <a:pPr/>
              <a:t>9/24/13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B84D4-4C68-4CED-9FFD-6A25980DF9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701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CDM picture results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Claire Shinneman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Summer 2013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J100079 in pSB1A2 + Theo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F:\Summer 2013 Synthetic Biology 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828800"/>
            <a:ext cx="5029200" cy="3772115"/>
          </a:xfrm>
          <a:prstGeom prst="rect">
            <a:avLst/>
          </a:prstGeom>
          <a:noFill/>
        </p:spPr>
      </p:pic>
      <p:pic>
        <p:nvPicPr>
          <p:cNvPr id="3074" name="Picture 2" descr="F:\Summer 2013 Synthetic Biology 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876353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J100079 in pSB1K8 + Theo</a:t>
            </a:r>
            <a:endParaRPr lang="en-US" dirty="0"/>
          </a:p>
        </p:txBody>
      </p:sp>
      <p:pic>
        <p:nvPicPr>
          <p:cNvPr id="2051" name="Picture 3" descr="F:\Summer 2013 Synthetic Biology 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5181125" cy="3886200"/>
          </a:xfrm>
          <a:prstGeom prst="rect">
            <a:avLst/>
          </a:prstGeom>
          <a:noFill/>
        </p:spPr>
      </p:pic>
      <p:pic>
        <p:nvPicPr>
          <p:cNvPr id="2050" name="Picture 2" descr="F:\Summer 2013 Synthetic Biology 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1676400"/>
            <a:ext cx="4978116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J100079 in pSB4C5 + Theo</a:t>
            </a:r>
            <a:endParaRPr lang="en-US" dirty="0"/>
          </a:p>
        </p:txBody>
      </p:sp>
      <p:pic>
        <p:nvPicPr>
          <p:cNvPr id="3074" name="Picture 2" descr="F:\Summer 2013 Synthetic Biology 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0"/>
            <a:ext cx="4165218" cy="3124200"/>
          </a:xfrm>
          <a:prstGeom prst="rect">
            <a:avLst/>
          </a:prstGeom>
          <a:noFill/>
        </p:spPr>
      </p:pic>
      <p:pic>
        <p:nvPicPr>
          <p:cNvPr id="5" name="Picture 3" descr="F:\Summer 2013 Synthetic Biology 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63" y="2057400"/>
            <a:ext cx="4165218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Side-by-side Comparison 7/12/13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 descr="F:\7-12-13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9938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Old transformations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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J119303/pSB1A8+J100079/pSB4C5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 descr="F:\Summer 2013 Synthetic Biology 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3860446" cy="2895600"/>
          </a:xfrm>
          <a:prstGeom prst="rect">
            <a:avLst/>
          </a:prstGeom>
          <a:noFill/>
        </p:spPr>
      </p:pic>
      <p:pic>
        <p:nvPicPr>
          <p:cNvPr id="2052" name="Picture 4" descr="F:\Summer 2013 Synthetic Biology 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396203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New co-transformation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J119303/pSB4C5+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J100079/pSB1A2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F:\Summer 2013 Synthetic Biology 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3048000" cy="2286210"/>
          </a:xfrm>
          <a:prstGeom prst="rect">
            <a:avLst/>
          </a:prstGeom>
          <a:noFill/>
        </p:spPr>
      </p:pic>
      <p:pic>
        <p:nvPicPr>
          <p:cNvPr id="1027" name="Picture 3" descr="F:\Summer 2013 Synthetic Biology 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047722" cy="2286000"/>
          </a:xfrm>
          <a:prstGeom prst="rect">
            <a:avLst/>
          </a:prstGeom>
          <a:noFill/>
        </p:spPr>
      </p:pic>
      <p:pic>
        <p:nvPicPr>
          <p:cNvPr id="1028" name="Picture 4" descr="F:\Summer 2013 Synthetic Biology 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267200"/>
            <a:ext cx="3048000" cy="2286210"/>
          </a:xfrm>
          <a:prstGeom prst="rect">
            <a:avLst/>
          </a:prstGeom>
          <a:noFill/>
        </p:spPr>
      </p:pic>
      <p:pic>
        <p:nvPicPr>
          <p:cNvPr id="1029" name="Picture 5" descr="F:\Summer 2013 Synthetic Biology 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267200"/>
            <a:ext cx="3048000" cy="2286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Gel from new Co-Transformations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4648200" cy="537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981200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Lane 1= Molecular Weight Mark</a:t>
            </a: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Lane 2= #1 303/4C5+79/1A2</a:t>
            </a: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Lane 3= #4 303/4C5+79/1A2</a:t>
            </a: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Lane 4= #5 303/4C5+79/1A2</a:t>
            </a: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Lane 5= #6 303/4C5+79/1A2</a:t>
            </a: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Lane 6= 3033/4C5 + Control</a:t>
            </a:r>
          </a:p>
          <a:p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CDM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J119303=3274 bp</a:t>
            </a: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BiosensorJ100079=879 + 34 BBa_pre,suf= 913 bp</a:t>
            </a: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pSB4C53221 bp</a:t>
            </a: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pSB1A22079 bp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048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3,000</a:t>
            </a:r>
          </a:p>
          <a:p>
            <a:r>
              <a:rPr lang="en-US" sz="1200" dirty="0" smtClean="0"/>
              <a:t>2,000</a:t>
            </a:r>
          </a:p>
          <a:p>
            <a:r>
              <a:rPr lang="en-US" sz="1200" dirty="0" smtClean="0"/>
              <a:t>1,500</a:t>
            </a:r>
          </a:p>
          <a:p>
            <a:r>
              <a:rPr lang="en-US" sz="1200" dirty="0" smtClean="0"/>
              <a:t>1,000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53400" y="3124200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</a:rPr>
              <a:t>CDM/4C5</a:t>
            </a:r>
          </a:p>
          <a:p>
            <a:r>
              <a:rPr lang="en-US" sz="1400" b="1" dirty="0" smtClean="0">
                <a:solidFill>
                  <a:srgbClr val="92D050"/>
                </a:solidFill>
              </a:rPr>
              <a:t>1A2</a:t>
            </a:r>
          </a:p>
          <a:p>
            <a:endParaRPr lang="en-US" sz="1400" b="1" dirty="0" smtClean="0">
              <a:solidFill>
                <a:srgbClr val="92D050"/>
              </a:solidFill>
            </a:endParaRPr>
          </a:p>
          <a:p>
            <a:r>
              <a:rPr lang="en-US" sz="1400" b="1" dirty="0" smtClean="0">
                <a:solidFill>
                  <a:srgbClr val="92D050"/>
                </a:solidFill>
              </a:rPr>
              <a:t>GFP</a:t>
            </a:r>
            <a:endParaRPr lang="en-US" sz="1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117</TotalTime>
  <Words>141</Words>
  <Application>Microsoft Macintosh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CDM picture results Claire Shinneman Summer 2013 </vt:lpstr>
      <vt:lpstr>J100079 in pSB1A2 + Theo</vt:lpstr>
      <vt:lpstr>J100079 in pSB1K8 + Theo</vt:lpstr>
      <vt:lpstr>J100079 in pSB4C5 + Theo</vt:lpstr>
      <vt:lpstr>Side-by-side Comparison 7/12/13</vt:lpstr>
      <vt:lpstr>Old transformations J119303/pSB1A8+J100079/pSB4C5</vt:lpstr>
      <vt:lpstr>New co-transformation J119303/pSB4C5+J100079/pSB1A2</vt:lpstr>
      <vt:lpstr>Gel from new Co-Transformations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CDM picture results Claire Shinneman Summer 2013 </dc:title>
  <dc:creator>mwuser</dc:creator>
  <cp:lastModifiedBy>Catherine Doyle</cp:lastModifiedBy>
  <cp:revision>12</cp:revision>
  <dcterms:created xsi:type="dcterms:W3CDTF">2013-07-12T18:47:52Z</dcterms:created>
  <dcterms:modified xsi:type="dcterms:W3CDTF">2013-09-24T21:46:25Z</dcterms:modified>
</cp:coreProperties>
</file>