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5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3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8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5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3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7960-D1FA-2D47-B3D7-4E5DBC7B0579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CCD6-B8CD-8F45-BBF1-AE7903BB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Meeting 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dirty="0" smtClean="0"/>
              <a:t>/25/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Catherine Doyle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3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0-124-13plat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r="26551"/>
          <a:stretch/>
        </p:blipFill>
        <p:spPr>
          <a:xfrm rot="16200000">
            <a:off x="2932724" y="-301483"/>
            <a:ext cx="3142150" cy="8093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460" y="556945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59967" y="5547894"/>
            <a:ext cx="3069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TET + 1mMCaffeine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5413" y="5547894"/>
            <a:ext cx="3863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TET + 1mM Theophylline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417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16594" y="1357704"/>
            <a:ext cx="3388262" cy="176152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79266" y="248335"/>
            <a:ext cx="167880" cy="118984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39930" y="730281"/>
            <a:ext cx="467797" cy="42303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44957" y="409099"/>
            <a:ext cx="240872" cy="30658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50069" y="42909"/>
            <a:ext cx="238316" cy="227498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>
            <a:off x="5656736" y="838570"/>
            <a:ext cx="810203" cy="75916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9913" y="1013758"/>
            <a:ext cx="999332" cy="5996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tetA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355" y="1162288"/>
            <a:ext cx="3388262" cy="176152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1031743" y="759946"/>
            <a:ext cx="810203" cy="759161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3664" y="847540"/>
            <a:ext cx="999332" cy="599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eCDM8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41946" y="759946"/>
            <a:ext cx="978728" cy="6580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 smtClean="0">
                <a:solidFill>
                  <a:srgbClr val="000000"/>
                </a:solidFill>
              </a:rPr>
              <a:t>c.Dog</a:t>
            </a:r>
            <a:r>
              <a:rPr lang="en-US" sz="1500" b="1" dirty="0" smtClean="0">
                <a:solidFill>
                  <a:srgbClr val="000000"/>
                </a:solidFill>
              </a:rPr>
              <a:t> RBS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9474" y="2554485"/>
            <a:ext cx="90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psB1A8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42337" y="2739151"/>
            <a:ext cx="90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psB1A2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3494917" y="1417948"/>
            <a:ext cx="796158" cy="3076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33664" y="571520"/>
            <a:ext cx="796158" cy="3076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7698841" y="1597731"/>
            <a:ext cx="796158" cy="3076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763453" y="733620"/>
            <a:ext cx="796158" cy="3076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1581" y="4725169"/>
            <a:ext cx="6477000" cy="186026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849014" y="3653269"/>
            <a:ext cx="167880" cy="1189841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9678" y="4135215"/>
            <a:ext cx="467797" cy="42303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14705" y="3814033"/>
            <a:ext cx="240872" cy="30658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 Arrow 26"/>
          <p:cNvSpPr/>
          <p:nvPr/>
        </p:nvSpPr>
        <p:spPr>
          <a:xfrm>
            <a:off x="1899474" y="4338411"/>
            <a:ext cx="737301" cy="690852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0626" y="4276196"/>
            <a:ext cx="999332" cy="5996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tetA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>
            <a:off x="4485233" y="4030231"/>
            <a:ext cx="810203" cy="759161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52590" y="4500459"/>
            <a:ext cx="999332" cy="599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eCDM8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00872" y="4280330"/>
            <a:ext cx="978728" cy="6580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 smtClean="0">
                <a:solidFill>
                  <a:srgbClr val="000000"/>
                </a:solidFill>
              </a:rPr>
              <a:t>c.Dog</a:t>
            </a:r>
            <a:r>
              <a:rPr lang="en-US" sz="1500" b="1" dirty="0" smtClean="0">
                <a:solidFill>
                  <a:srgbClr val="000000"/>
                </a:solidFill>
              </a:rPr>
              <a:t> RBS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9137" y="6200424"/>
            <a:ext cx="90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psB1A8</a:t>
            </a:r>
            <a:endParaRPr lang="en-US" b="1" dirty="0"/>
          </a:p>
        </p:txBody>
      </p:sp>
      <p:cxnSp>
        <p:nvCxnSpPr>
          <p:cNvPr id="36" name="Elbow Connector 35"/>
          <p:cNvCxnSpPr>
            <a:endCxn id="20" idx="1"/>
          </p:cNvCxnSpPr>
          <p:nvPr/>
        </p:nvCxnSpPr>
        <p:spPr>
          <a:xfrm rot="16200000" flipH="1">
            <a:off x="211497" y="303156"/>
            <a:ext cx="454917" cy="389417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6200000" flipH="1">
            <a:off x="7341286" y="457333"/>
            <a:ext cx="454917" cy="389417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>
            <a:off x="4291075" y="1512271"/>
            <a:ext cx="451938" cy="393068"/>
          </a:xfrm>
          <a:prstGeom prst="bentConnector3">
            <a:avLst>
              <a:gd name="adj1" fmla="val 136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>
            <a:off x="8452999" y="1726710"/>
            <a:ext cx="451938" cy="393068"/>
          </a:xfrm>
          <a:prstGeom prst="bentConnector3">
            <a:avLst>
              <a:gd name="adj1" fmla="val 136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8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GGA Results</a:t>
            </a:r>
            <a:endParaRPr lang="en-US" dirty="0"/>
          </a:p>
        </p:txBody>
      </p:sp>
      <p:pic>
        <p:nvPicPr>
          <p:cNvPr id="4" name="Picture 3" descr="2013-10-24 17hr 21mi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4"/>
          <a:stretch/>
        </p:blipFill>
        <p:spPr>
          <a:xfrm>
            <a:off x="476791" y="1880912"/>
            <a:ext cx="8210009" cy="3589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127" y="142313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MW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5482" y="1444640"/>
            <a:ext cx="68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	2	   3	   4	    5	     6	       7	8	9	10    C1</a:t>
            </a:r>
            <a:r>
              <a:rPr lang="en-US" b="1" dirty="0"/>
              <a:t> </a:t>
            </a:r>
            <a:r>
              <a:rPr lang="en-US" b="1" dirty="0" smtClean="0"/>
              <a:t> C2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84054" y="5691590"/>
            <a:ext cx="215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Insert </a:t>
            </a:r>
            <a:r>
              <a:rPr lang="en-US" sz="2000" b="1" dirty="0" err="1" smtClean="0"/>
              <a:t>bp</a:t>
            </a:r>
            <a:r>
              <a:rPr lang="en-US" sz="2000" b="1" dirty="0" smtClean="0"/>
              <a:t> = 4100kb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328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Steps/Progress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</a:t>
            </a:r>
            <a:r>
              <a:rPr lang="en-US" dirty="0" err="1" smtClean="0"/>
              <a:t>tetA</a:t>
            </a:r>
            <a:r>
              <a:rPr lang="en-US" dirty="0" smtClean="0"/>
              <a:t> module to psb1A8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iPCR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GGA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Colony PCR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Verify through </a:t>
            </a:r>
            <a:r>
              <a:rPr lang="en-US" dirty="0" err="1" smtClean="0"/>
              <a:t>tetA</a:t>
            </a:r>
            <a:r>
              <a:rPr lang="en-US" dirty="0" smtClean="0"/>
              <a:t> resistance and PCR</a:t>
            </a:r>
            <a:endParaRPr lang="en-US" dirty="0"/>
          </a:p>
        </p:txBody>
      </p:sp>
      <p:pic>
        <p:nvPicPr>
          <p:cNvPr id="5" name="Picture 4" descr="check 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80" y="2168643"/>
            <a:ext cx="601662" cy="601662"/>
          </a:xfrm>
          <a:prstGeom prst="rect">
            <a:avLst/>
          </a:prstGeom>
        </p:spPr>
      </p:pic>
      <p:pic>
        <p:nvPicPr>
          <p:cNvPr id="6" name="Picture 5" descr="check 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10" y="1576991"/>
            <a:ext cx="601662" cy="601662"/>
          </a:xfrm>
          <a:prstGeom prst="rect">
            <a:avLst/>
          </a:prstGeom>
        </p:spPr>
      </p:pic>
      <p:pic>
        <p:nvPicPr>
          <p:cNvPr id="7" name="Picture 6" descr="check 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49" y="2770305"/>
            <a:ext cx="601662" cy="601662"/>
          </a:xfrm>
          <a:prstGeom prst="rect">
            <a:avLst/>
          </a:prstGeom>
        </p:spPr>
      </p:pic>
      <p:pic>
        <p:nvPicPr>
          <p:cNvPr id="8" name="Picture 7" descr="check 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87" y="3371967"/>
            <a:ext cx="601662" cy="6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Insert</a:t>
            </a:r>
          </a:p>
          <a:p>
            <a:r>
              <a:rPr lang="en-US" dirty="0" smtClean="0"/>
              <a:t>Finish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6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55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Lab Meeting  10/25/2013</vt:lpstr>
      <vt:lpstr>PowerPoint Presentation</vt:lpstr>
      <vt:lpstr>PowerPoint Presentation</vt:lpstr>
      <vt:lpstr>GGA Results</vt:lpstr>
      <vt:lpstr>Steps/Progress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  10/25/2013</dc:title>
  <dc:creator>Catherine Doyle</dc:creator>
  <cp:lastModifiedBy>Catherine Doyle</cp:lastModifiedBy>
  <cp:revision>5</cp:revision>
  <dcterms:created xsi:type="dcterms:W3CDTF">2013-10-24T22:30:39Z</dcterms:created>
  <dcterms:modified xsi:type="dcterms:W3CDTF">2013-10-25T15:38:29Z</dcterms:modified>
</cp:coreProperties>
</file>