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57" r:id="rId4"/>
    <p:sldId id="266" r:id="rId5"/>
    <p:sldId id="259" r:id="rId6"/>
    <p:sldId id="260" r:id="rId7"/>
    <p:sldId id="269" r:id="rId8"/>
    <p:sldId id="267" r:id="rId9"/>
    <p:sldId id="268" r:id="rId10"/>
    <p:sldId id="261" r:id="rId11"/>
    <p:sldId id="262" r:id="rId12"/>
    <p:sldId id="271" r:id="rId13"/>
    <p:sldId id="270" r:id="rId14"/>
    <p:sldId id="272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58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9D3A7-2A78-474F-9465-2FACF670195B}" type="datetimeFigureOut">
              <a:rPr lang="en-US" smtClean="0"/>
              <a:t>9/25/13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0A487-39BE-3D49-9B91-6CDB744E6C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5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Looking </a:t>
            </a:r>
            <a:r>
              <a:rPr lang="en-US" dirty="0" err="1" smtClean="0"/>
              <a:t>gfp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0A487-39BE-3D49-9B91-6CDB744E6C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2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32BD-E0D4-9D47-9911-149ED395750D}" type="datetimeFigureOut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C0AA-50AB-BE43-A246-1F3440F16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224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32BD-E0D4-9D47-9911-149ED395750D}" type="datetimeFigureOut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C0AA-50AB-BE43-A246-1F3440F16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378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32BD-E0D4-9D47-9911-149ED395750D}" type="datetimeFigureOut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C0AA-50AB-BE43-A246-1F3440F16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009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32BD-E0D4-9D47-9911-149ED395750D}" type="datetimeFigureOut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C0AA-50AB-BE43-A246-1F3440F16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2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32BD-E0D4-9D47-9911-149ED395750D}" type="datetimeFigureOut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C0AA-50AB-BE43-A246-1F3440F16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79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32BD-E0D4-9D47-9911-149ED395750D}" type="datetimeFigureOut">
              <a:rPr lang="en-US" smtClean="0"/>
              <a:t>9/24/13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C0AA-50AB-BE43-A246-1F3440F16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9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32BD-E0D4-9D47-9911-149ED395750D}" type="datetimeFigureOut">
              <a:rPr lang="en-US" smtClean="0"/>
              <a:t>9/24/13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C0AA-50AB-BE43-A246-1F3440F16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48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32BD-E0D4-9D47-9911-149ED395750D}" type="datetimeFigureOut">
              <a:rPr lang="en-US" smtClean="0"/>
              <a:t>9/24/13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C0AA-50AB-BE43-A246-1F3440F16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984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32BD-E0D4-9D47-9911-149ED395750D}" type="datetimeFigureOut">
              <a:rPr lang="en-US" smtClean="0"/>
              <a:t>9/24/13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C0AA-50AB-BE43-A246-1F3440F16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89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32BD-E0D4-9D47-9911-149ED395750D}" type="datetimeFigureOut">
              <a:rPr lang="en-US" smtClean="0"/>
              <a:t>9/24/13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C0AA-50AB-BE43-A246-1F3440F16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3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E32BD-E0D4-9D47-9911-149ED395750D}" type="datetimeFigureOut">
              <a:rPr lang="en-US" smtClean="0"/>
              <a:t>9/24/13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BC0AA-50AB-BE43-A246-1F3440F16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6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E32BD-E0D4-9D47-9911-149ED395750D}" type="datetimeFigureOut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BC0AA-50AB-BE43-A246-1F3440F164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4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09/27/13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20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308942" y="141091"/>
            <a:ext cx="374576" cy="1878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0217" y="2111592"/>
            <a:ext cx="254754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LB + Amp + Theophylline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7749" y="4333490"/>
            <a:ext cx="1583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0.4mM </a:t>
            </a:r>
            <a:r>
              <a:rPr lang="en-US" dirty="0" smtClean="0"/>
              <a:t>Theo</a:t>
            </a:r>
          </a:p>
          <a:p>
            <a:r>
              <a:rPr lang="en-US" dirty="0" smtClean="0"/>
              <a:t>100ug/ml Amp</a:t>
            </a:r>
          </a:p>
          <a:p>
            <a:r>
              <a:rPr lang="en-US" dirty="0" smtClean="0"/>
              <a:t>10mg/ml </a:t>
            </a:r>
            <a:r>
              <a:rPr lang="en-US" dirty="0" err="1" smtClean="0"/>
              <a:t>tetA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6240" y="4333490"/>
            <a:ext cx="1583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0.2mM </a:t>
            </a:r>
            <a:r>
              <a:rPr lang="en-US" dirty="0" smtClean="0"/>
              <a:t>Theo</a:t>
            </a:r>
          </a:p>
          <a:p>
            <a:r>
              <a:rPr lang="en-US" dirty="0" smtClean="0"/>
              <a:t>100ug/ml Amp</a:t>
            </a:r>
          </a:p>
          <a:p>
            <a:r>
              <a:rPr lang="en-US" dirty="0" smtClean="0"/>
              <a:t>10mg/ml </a:t>
            </a:r>
            <a:r>
              <a:rPr lang="en-US" dirty="0" err="1" smtClean="0"/>
              <a:t>tetA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57694" y="4301224"/>
            <a:ext cx="1583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0.1mM </a:t>
            </a:r>
            <a:r>
              <a:rPr lang="en-US" dirty="0" smtClean="0"/>
              <a:t>Theo</a:t>
            </a:r>
          </a:p>
          <a:p>
            <a:r>
              <a:rPr lang="en-US" dirty="0" smtClean="0"/>
              <a:t>100ug/ml Amp</a:t>
            </a:r>
          </a:p>
          <a:p>
            <a:r>
              <a:rPr lang="en-US" dirty="0" smtClean="0"/>
              <a:t>10mg/ml </a:t>
            </a:r>
            <a:r>
              <a:rPr lang="en-US" dirty="0" err="1" smtClean="0"/>
              <a:t>tetA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26707" y="4301224"/>
            <a:ext cx="1583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0.05mM </a:t>
            </a:r>
            <a:r>
              <a:rPr lang="en-US" dirty="0" smtClean="0"/>
              <a:t>Theo</a:t>
            </a:r>
          </a:p>
          <a:p>
            <a:r>
              <a:rPr lang="en-US" dirty="0" smtClean="0"/>
              <a:t>100ug/ml Amp</a:t>
            </a:r>
          </a:p>
          <a:p>
            <a:r>
              <a:rPr lang="en-US" dirty="0" smtClean="0"/>
              <a:t>10mg/ml </a:t>
            </a:r>
            <a:r>
              <a:rPr lang="en-US" dirty="0" err="1" smtClean="0"/>
              <a:t>tetA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78878" y="4292376"/>
            <a:ext cx="15835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0.0mM </a:t>
            </a:r>
            <a:r>
              <a:rPr lang="en-US" dirty="0" smtClean="0"/>
              <a:t>Theo</a:t>
            </a:r>
          </a:p>
          <a:p>
            <a:r>
              <a:rPr lang="en-US" dirty="0" smtClean="0"/>
              <a:t>100ug/ml Amp</a:t>
            </a:r>
          </a:p>
          <a:p>
            <a:r>
              <a:rPr lang="en-US" dirty="0" smtClean="0"/>
              <a:t>10mg/ml </a:t>
            </a:r>
            <a:r>
              <a:rPr lang="en-US" dirty="0" err="1" smtClean="0"/>
              <a:t>tetA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16" name="Straight Arrow Connector 15"/>
          <p:cNvCxnSpPr>
            <a:stCxn id="5" idx="1"/>
          </p:cNvCxnSpPr>
          <p:nvPr/>
        </p:nvCxnSpPr>
        <p:spPr>
          <a:xfrm flipH="1">
            <a:off x="1282409" y="2296258"/>
            <a:ext cx="2277808" cy="6372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659827" y="2449808"/>
            <a:ext cx="649115" cy="4526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83518" y="2449808"/>
            <a:ext cx="194626" cy="4526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16373" y="2449808"/>
            <a:ext cx="991386" cy="4526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</p:cNvCxnSpPr>
          <p:nvPr/>
        </p:nvCxnSpPr>
        <p:spPr>
          <a:xfrm>
            <a:off x="6107759" y="2296258"/>
            <a:ext cx="1060287" cy="6372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31980" y="1068256"/>
            <a:ext cx="21278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Colony streak culture onto plates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71" y="3262840"/>
            <a:ext cx="1189189" cy="5444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639" y="3283065"/>
            <a:ext cx="1189189" cy="54444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8029" y="3283065"/>
            <a:ext cx="1189189" cy="54444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495" y="3321224"/>
            <a:ext cx="1189189" cy="54444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194" y="3361536"/>
            <a:ext cx="1189189" cy="54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9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308942" y="141091"/>
            <a:ext cx="374576" cy="1878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60217" y="2111592"/>
            <a:ext cx="254754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LB + Amp + Theophylline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7749" y="4333490"/>
            <a:ext cx="1493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0.4mM </a:t>
            </a:r>
            <a:r>
              <a:rPr lang="en-US" dirty="0" smtClean="0"/>
              <a:t>Theo</a:t>
            </a:r>
          </a:p>
          <a:p>
            <a:r>
              <a:rPr lang="en-US" dirty="0" smtClean="0"/>
              <a:t>10mg/ml </a:t>
            </a:r>
            <a:r>
              <a:rPr lang="en-US" dirty="0" err="1" smtClean="0"/>
              <a:t>tetA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6240" y="4333490"/>
            <a:ext cx="1493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0.2mM </a:t>
            </a:r>
            <a:r>
              <a:rPr lang="en-US" dirty="0" smtClean="0"/>
              <a:t>Theo</a:t>
            </a:r>
          </a:p>
          <a:p>
            <a:r>
              <a:rPr lang="en-US" dirty="0" smtClean="0"/>
              <a:t>10mg/ml </a:t>
            </a:r>
            <a:r>
              <a:rPr lang="en-US" dirty="0" err="1" smtClean="0"/>
              <a:t>tetA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57694" y="4301224"/>
            <a:ext cx="1493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0.1mM </a:t>
            </a:r>
            <a:r>
              <a:rPr lang="en-US" dirty="0" smtClean="0"/>
              <a:t>Theo</a:t>
            </a:r>
          </a:p>
          <a:p>
            <a:r>
              <a:rPr lang="en-US" dirty="0" smtClean="0"/>
              <a:t>10mg/ml </a:t>
            </a:r>
            <a:r>
              <a:rPr lang="en-US" dirty="0" err="1" smtClean="0"/>
              <a:t>tetA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926707" y="4301224"/>
            <a:ext cx="14982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0.05mM </a:t>
            </a:r>
            <a:r>
              <a:rPr lang="en-US" dirty="0" smtClean="0"/>
              <a:t>Theo</a:t>
            </a:r>
          </a:p>
          <a:p>
            <a:r>
              <a:rPr lang="en-US" dirty="0" smtClean="0"/>
              <a:t>10mg/ml </a:t>
            </a:r>
            <a:r>
              <a:rPr lang="en-US" dirty="0" err="1" smtClean="0"/>
              <a:t>tetA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578878" y="4292376"/>
            <a:ext cx="14934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0.0mM </a:t>
            </a:r>
            <a:r>
              <a:rPr lang="en-US" dirty="0" smtClean="0"/>
              <a:t>Theo</a:t>
            </a:r>
          </a:p>
          <a:p>
            <a:r>
              <a:rPr lang="en-US" dirty="0" smtClean="0"/>
              <a:t>10mg/ml </a:t>
            </a:r>
            <a:r>
              <a:rPr lang="en-US" dirty="0" err="1" smtClean="0"/>
              <a:t>tetA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16" name="Straight Arrow Connector 15"/>
          <p:cNvCxnSpPr>
            <a:stCxn id="5" idx="1"/>
          </p:cNvCxnSpPr>
          <p:nvPr/>
        </p:nvCxnSpPr>
        <p:spPr>
          <a:xfrm flipH="1">
            <a:off x="1282409" y="2296258"/>
            <a:ext cx="2277808" cy="6372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659827" y="2449808"/>
            <a:ext cx="649115" cy="4526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683518" y="2449808"/>
            <a:ext cx="194626" cy="4526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116373" y="2449808"/>
            <a:ext cx="991386" cy="4526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5" idx="3"/>
          </p:cNvCxnSpPr>
          <p:nvPr/>
        </p:nvCxnSpPr>
        <p:spPr>
          <a:xfrm>
            <a:off x="6107759" y="2296258"/>
            <a:ext cx="1060287" cy="6372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31980" y="1068256"/>
            <a:ext cx="21278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Colony streak culture onto plates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91" y="3262840"/>
            <a:ext cx="1189189" cy="54444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059" y="3283065"/>
            <a:ext cx="1189189" cy="54444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6449" y="3283065"/>
            <a:ext cx="1189189" cy="5444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915" y="3321224"/>
            <a:ext cx="1189189" cy="5444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7614" y="3361536"/>
            <a:ext cx="1189189" cy="54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82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8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974" y="666221"/>
            <a:ext cx="4334303" cy="57790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2684" y="1027944"/>
            <a:ext cx="212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0.0mM Theophylline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24325" y="3433009"/>
            <a:ext cx="224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0.05mM Theophylline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247" y="5318805"/>
            <a:ext cx="212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0.2mM Theophylline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43985" y="5372173"/>
            <a:ext cx="212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0.4mM Theophylline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43985" y="3486377"/>
            <a:ext cx="212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0.1mM Theophylline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57573" y="698923"/>
            <a:ext cx="97975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 smtClean="0"/>
              <a:t>LB+TetA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6065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8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79" y="308315"/>
            <a:ext cx="4715744" cy="62876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4580" y="1027944"/>
            <a:ext cx="212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0.0mM Theophylline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7571" y="3433009"/>
            <a:ext cx="224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0.05mM Theophylline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2143" y="5318805"/>
            <a:ext cx="212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0.2mM Theophylline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08409" y="5372173"/>
            <a:ext cx="212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0.4mM Theophylline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68093" y="3486377"/>
            <a:ext cx="212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0.1mM Theophylline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320410" y="705452"/>
            <a:ext cx="155683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err="1" smtClean="0"/>
              <a:t>LB+AMP+TetA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29500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 expression of the reporter gene is robust in the presence of the theophylline</a:t>
            </a:r>
          </a:p>
          <a:p>
            <a:endParaRPr lang="en-US" dirty="0" smtClean="0"/>
          </a:p>
          <a:p>
            <a:r>
              <a:rPr lang="en-US" dirty="0" smtClean="0"/>
              <a:t>Therefore, ecdM8 is likely not being translated</a:t>
            </a:r>
          </a:p>
          <a:p>
            <a:endParaRPr lang="en-US" dirty="0" smtClean="0"/>
          </a:p>
          <a:p>
            <a:r>
              <a:rPr lang="en-US" dirty="0" smtClean="0"/>
              <a:t>Gst9 cloning a potential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140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Finish Program </a:t>
            </a:r>
          </a:p>
          <a:p>
            <a:endParaRPr lang="en-US" dirty="0"/>
          </a:p>
          <a:p>
            <a:r>
              <a:rPr lang="en-US" dirty="0" smtClean="0"/>
              <a:t>Develop 10 minute Preview Presentation</a:t>
            </a:r>
          </a:p>
          <a:p>
            <a:endParaRPr lang="en-US" dirty="0"/>
          </a:p>
          <a:p>
            <a:r>
              <a:rPr lang="en-US" dirty="0" smtClean="0"/>
              <a:t>Start Evolution Experiment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102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Unafold</a:t>
            </a:r>
            <a:r>
              <a:rPr lang="en-US" dirty="0" smtClean="0"/>
              <a:t> arrived</a:t>
            </a:r>
          </a:p>
          <a:p>
            <a:endParaRPr lang="en-US" dirty="0"/>
          </a:p>
          <a:p>
            <a:r>
              <a:rPr lang="en-US" dirty="0" smtClean="0"/>
              <a:t>Need to install g77 complier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8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stedGraphic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080"/>
            <a:ext cx="9144000" cy="554556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3080"/>
            <a:ext cx="8229600" cy="1143000"/>
          </a:xfrm>
        </p:spPr>
        <p:txBody>
          <a:bodyPr/>
          <a:lstStyle/>
          <a:p>
            <a:r>
              <a:rPr lang="en-US" dirty="0" smtClean="0"/>
              <a:t>Theophylline Detection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7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Theophylline do cells need to grow on plates?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growth at 0.4, 0.2, 0.1, 0.05, 0.0 </a:t>
            </a:r>
            <a:r>
              <a:rPr lang="en-US" dirty="0" err="1" smtClean="0"/>
              <a:t>mM</a:t>
            </a:r>
            <a:r>
              <a:rPr lang="en-US" dirty="0" smtClean="0"/>
              <a:t> of Theophylline</a:t>
            </a:r>
          </a:p>
          <a:p>
            <a:endParaRPr lang="en-US" dirty="0"/>
          </a:p>
          <a:p>
            <a:r>
              <a:rPr lang="en-US" dirty="0" smtClean="0"/>
              <a:t>Look for visible GFP expression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974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creen shot 2013-09-24 at 6.11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120" y="260713"/>
            <a:ext cx="4724677" cy="2880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393052" y="4293179"/>
            <a:ext cx="374576" cy="18789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55949" y="6454276"/>
            <a:ext cx="1065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LB + Amp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181475" y="4818575"/>
            <a:ext cx="15153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Grow o/n @ 37C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649459" y="3436554"/>
            <a:ext cx="0" cy="6349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82283" y="2459003"/>
            <a:ext cx="8893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psB1A2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021445" y="3013283"/>
            <a:ext cx="11086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High copy 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1572294" y="0"/>
            <a:ext cx="5966656" cy="34365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1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308942" y="141091"/>
            <a:ext cx="374576" cy="18789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1365" y="2080476"/>
            <a:ext cx="108252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LB + Amp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9171" y="4333490"/>
            <a:ext cx="15835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0.4mM Theo</a:t>
            </a:r>
          </a:p>
          <a:p>
            <a:r>
              <a:rPr lang="en-US" dirty="0" smtClean="0"/>
              <a:t>100ug/ml Amp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16872" y="4333490"/>
            <a:ext cx="1583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0.2mM </a:t>
            </a:r>
            <a:r>
              <a:rPr lang="en-US" dirty="0" smtClean="0"/>
              <a:t>Theo</a:t>
            </a:r>
          </a:p>
          <a:p>
            <a:r>
              <a:rPr lang="en-US" dirty="0" smtClean="0"/>
              <a:t>100ug/ml Amp</a:t>
            </a: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257694" y="4301224"/>
            <a:ext cx="1583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0.1mM </a:t>
            </a:r>
            <a:r>
              <a:rPr lang="en-US" dirty="0" smtClean="0"/>
              <a:t>Theo</a:t>
            </a:r>
          </a:p>
          <a:p>
            <a:r>
              <a:rPr lang="en-US" dirty="0" smtClean="0"/>
              <a:t>100ug/ml Amp</a:t>
            </a: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926707" y="4301224"/>
            <a:ext cx="1583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0.05mM </a:t>
            </a:r>
            <a:r>
              <a:rPr lang="en-US" dirty="0" smtClean="0"/>
              <a:t>Theo</a:t>
            </a:r>
          </a:p>
          <a:p>
            <a:r>
              <a:rPr lang="en-US" dirty="0" smtClean="0"/>
              <a:t>100ug/ml Amp</a:t>
            </a: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19194" y="4332688"/>
            <a:ext cx="1583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0.0mM </a:t>
            </a:r>
            <a:r>
              <a:rPr lang="en-US" dirty="0" smtClean="0"/>
              <a:t>Theo</a:t>
            </a:r>
          </a:p>
          <a:p>
            <a:r>
              <a:rPr lang="en-US" dirty="0" smtClean="0"/>
              <a:t>100ug/ml Amp</a:t>
            </a:r>
          </a:p>
          <a:p>
            <a:endParaRPr lang="en-US" dirty="0"/>
          </a:p>
        </p:txBody>
      </p:sp>
      <p:cxnSp>
        <p:nvCxnSpPr>
          <p:cNvPr id="20" name="Straight Arrow Connector 19"/>
          <p:cNvCxnSpPr>
            <a:stCxn id="5" idx="1"/>
          </p:cNvCxnSpPr>
          <p:nvPr/>
        </p:nvCxnSpPr>
        <p:spPr>
          <a:xfrm flipH="1">
            <a:off x="1733556" y="2265142"/>
            <a:ext cx="2277809" cy="6372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659827" y="2449808"/>
            <a:ext cx="649115" cy="4526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683518" y="2449808"/>
            <a:ext cx="194626" cy="4526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116373" y="2449808"/>
            <a:ext cx="991386" cy="4526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5" idx="3"/>
          </p:cNvCxnSpPr>
          <p:nvPr/>
        </p:nvCxnSpPr>
        <p:spPr>
          <a:xfrm>
            <a:off x="5093888" y="2265142"/>
            <a:ext cx="2525306" cy="6372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31980" y="1068256"/>
            <a:ext cx="212784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Colony streak culture onto plates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71" y="3262840"/>
            <a:ext cx="1189189" cy="54444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0639" y="3283065"/>
            <a:ext cx="1189189" cy="54444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029" y="3283065"/>
            <a:ext cx="1189189" cy="54444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495" y="3321224"/>
            <a:ext cx="1189189" cy="5444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9194" y="3361536"/>
            <a:ext cx="1189189" cy="544448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746805" y="6100506"/>
            <a:ext cx="15153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Grow o/n @ 37C</a:t>
            </a:r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4362327" y="5256820"/>
            <a:ext cx="0" cy="4526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2883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G_283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8" r="2971" b="8891"/>
          <a:stretch/>
        </p:blipFill>
        <p:spPr>
          <a:xfrm rot="16200000">
            <a:off x="2729704" y="2322950"/>
            <a:ext cx="4043257" cy="4310983"/>
          </a:xfrm>
          <a:prstGeom prst="rect">
            <a:avLst/>
          </a:prstGeom>
        </p:spPr>
      </p:pic>
      <p:pic>
        <p:nvPicPr>
          <p:cNvPr id="7" name="Picture 6" descr="IMG_2849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" b="6955"/>
          <a:stretch/>
        </p:blipFill>
        <p:spPr>
          <a:xfrm>
            <a:off x="3700591" y="182793"/>
            <a:ext cx="2053675" cy="23143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8571" y="1027944"/>
            <a:ext cx="212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0.0mM Theophylline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12398" y="3433009"/>
            <a:ext cx="224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0.05mM Theophylline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5548" y="5318805"/>
            <a:ext cx="212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0.2mM Theophylline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06824" y="5318805"/>
            <a:ext cx="212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0.4mM Theophylline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906824" y="3433009"/>
            <a:ext cx="212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0.1mM Theophylline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178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66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much Theophylline do cells need to grow with a fixed amount of </a:t>
            </a:r>
            <a:r>
              <a:rPr lang="en-US" dirty="0" err="1" smtClean="0"/>
              <a:t>tetA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Test growth at 0.4, 0.2, 0.1, 0.05, and 0.0 </a:t>
            </a:r>
            <a:r>
              <a:rPr lang="en-US" dirty="0" err="1" smtClean="0"/>
              <a:t>mM</a:t>
            </a:r>
            <a:r>
              <a:rPr lang="en-US" dirty="0" smtClean="0"/>
              <a:t> of Theophylline</a:t>
            </a:r>
          </a:p>
          <a:p>
            <a:endParaRPr lang="en-US" dirty="0"/>
          </a:p>
          <a:p>
            <a:r>
              <a:rPr lang="en-US" dirty="0" smtClean="0"/>
              <a:t>Also, test growth </a:t>
            </a:r>
            <a:r>
              <a:rPr lang="en-US" dirty="0"/>
              <a:t>w</a:t>
            </a:r>
            <a:r>
              <a:rPr lang="en-US" dirty="0" smtClean="0"/>
              <a:t>ith 10ug/mL of </a:t>
            </a:r>
            <a:r>
              <a:rPr lang="en-US" dirty="0" err="1" smtClean="0"/>
              <a:t>tetA</a:t>
            </a:r>
            <a:r>
              <a:rPr lang="en-US" dirty="0" smtClean="0"/>
              <a:t> +/- Amp</a:t>
            </a:r>
          </a:p>
          <a:p>
            <a:endParaRPr lang="en-US" dirty="0"/>
          </a:p>
          <a:p>
            <a:r>
              <a:rPr lang="en-US" dirty="0" smtClean="0"/>
              <a:t>Looking for visible growth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82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02931" y="6429368"/>
            <a:ext cx="250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LB + AMP + Theophylline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4388493" y="4472665"/>
            <a:ext cx="374576" cy="18789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76114" y="4939510"/>
            <a:ext cx="151530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Grow o/n @ 37C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575781" y="3748973"/>
            <a:ext cx="0" cy="6248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Screen shot 2013-09-17 at 5.44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34" y="0"/>
            <a:ext cx="4732504" cy="3523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82283" y="2459003"/>
            <a:ext cx="88933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psB1A2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21445" y="3013283"/>
            <a:ext cx="1108672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High copy </a:t>
            </a: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572294" y="0"/>
            <a:ext cx="5966656" cy="34365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65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4106</TotalTime>
  <Words>350</Words>
  <Application>Microsoft Macintosh PowerPoint</Application>
  <PresentationFormat>On-screen Show (4:3)</PresentationFormat>
  <Paragraphs>99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Lab Meeting</vt:lpstr>
      <vt:lpstr>Program Update</vt:lpstr>
      <vt:lpstr>Theophylline Detection Results</vt:lpstr>
      <vt:lpstr>How much Theophylline do cells need to grow on plates?  </vt:lpstr>
      <vt:lpstr>PowerPoint Presentation</vt:lpstr>
      <vt:lpstr>PowerPoint Presentation</vt:lpstr>
      <vt:lpstr>PowerPoint Presentation</vt:lpstr>
      <vt:lpstr>How much Theophylline do cells need to grow with a fixed amount of tetA?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Future Work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Meeting</dc:title>
  <dc:creator>Catherine Doyle</dc:creator>
  <cp:lastModifiedBy>Catherine Doyle</cp:lastModifiedBy>
  <cp:revision>18</cp:revision>
  <dcterms:created xsi:type="dcterms:W3CDTF">2013-09-24T21:58:39Z</dcterms:created>
  <dcterms:modified xsi:type="dcterms:W3CDTF">2013-09-27T18:25:17Z</dcterms:modified>
</cp:coreProperties>
</file>