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4" r:id="rId9"/>
    <p:sldId id="268" r:id="rId10"/>
    <p:sldId id="263" r:id="rId11"/>
    <p:sldId id="269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23F"/>
    <a:srgbClr val="A50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0E8C3-22D8-CD45-9BDF-F96863F3395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05329-9777-A847-9548-9FFFD343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2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05329-9777-A847-9548-9FFFD34393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6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979-A082-B34D-A6D1-4082B2EF158B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C55D-D9B9-324D-AD5E-8FE04ECEF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3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979-A082-B34D-A6D1-4082B2EF158B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C55D-D9B9-324D-AD5E-8FE04ECEF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9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979-A082-B34D-A6D1-4082B2EF158B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C55D-D9B9-324D-AD5E-8FE04ECEF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0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979-A082-B34D-A6D1-4082B2EF158B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C55D-D9B9-324D-AD5E-8FE04ECEF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4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979-A082-B34D-A6D1-4082B2EF158B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C55D-D9B9-324D-AD5E-8FE04ECEF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7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979-A082-B34D-A6D1-4082B2EF158B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C55D-D9B9-324D-AD5E-8FE04ECEF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6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979-A082-B34D-A6D1-4082B2EF158B}" type="datetimeFigureOut">
              <a:rPr lang="en-US" smtClean="0"/>
              <a:t>9/17/13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C55D-D9B9-324D-AD5E-8FE04ECEF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8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979-A082-B34D-A6D1-4082B2EF158B}" type="datetimeFigureOut">
              <a:rPr lang="en-US" smtClean="0"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C55D-D9B9-324D-AD5E-8FE04ECEF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979-A082-B34D-A6D1-4082B2EF158B}" type="datetimeFigureOut">
              <a:rPr lang="en-US" smtClean="0"/>
              <a:t>9/17/13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C55D-D9B9-324D-AD5E-8FE04ECEF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4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979-A082-B34D-A6D1-4082B2EF158B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C55D-D9B9-324D-AD5E-8FE04ECEF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9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979-A082-B34D-A6D1-4082B2EF158B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C55D-D9B9-324D-AD5E-8FE04ECEF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7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2B979-A082-B34D-A6D1-4082B2EF158B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C55D-D9B9-324D-AD5E-8FE04ECEF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5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Meeting </a:t>
            </a:r>
            <a:br>
              <a:rPr lang="en-US" dirty="0" smtClean="0"/>
            </a:br>
            <a:r>
              <a:rPr lang="en-US" dirty="0" smtClean="0"/>
              <a:t>09/20/2013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Catherine Doyle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2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91017" y="3784390"/>
            <a:ext cx="1790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 at 37C O/N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35006" y="4384292"/>
            <a:ext cx="302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Remove 100ul from each tube 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4" idx="2"/>
          </p:cNvCxnSpPr>
          <p:nvPr/>
        </p:nvCxnSpPr>
        <p:spPr>
          <a:xfrm>
            <a:off x="4286023" y="4153722"/>
            <a:ext cx="0" cy="36339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631642" y="4753624"/>
            <a:ext cx="1105039" cy="4461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15430" y="4890912"/>
            <a:ext cx="0" cy="617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920981" y="4753624"/>
            <a:ext cx="760228" cy="4461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53511" y="5371423"/>
            <a:ext cx="278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3X 100ul in 4.9ml of new LB</a:t>
            </a: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518888" y="5744861"/>
            <a:ext cx="1590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100ul on plate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690889" y="5029886"/>
            <a:ext cx="345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200ul for Cell Density and GFP Expression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28814" y="4384292"/>
            <a:ext cx="1249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 for 36 Days:</a:t>
            </a:r>
          </a:p>
          <a:p>
            <a:endParaRPr lang="en-US" dirty="0"/>
          </a:p>
        </p:txBody>
      </p:sp>
      <p:sp>
        <p:nvSpPr>
          <p:cNvPr id="46" name="Left Brace 45"/>
          <p:cNvSpPr/>
          <p:nvPr/>
        </p:nvSpPr>
        <p:spPr>
          <a:xfrm>
            <a:off x="1070759" y="4148884"/>
            <a:ext cx="316840" cy="2317476"/>
          </a:xfrm>
          <a:prstGeom prst="leftBrace">
            <a:avLst>
              <a:gd name="adj1" fmla="val 31701"/>
              <a:gd name="adj2" fmla="val 48967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47861" y="1887169"/>
            <a:ext cx="291683" cy="146311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9891" y="1887169"/>
            <a:ext cx="291683" cy="146311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37496" y="1887169"/>
            <a:ext cx="291683" cy="146311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543030" y="1784203"/>
            <a:ext cx="291683" cy="1463116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63185" y="1784203"/>
            <a:ext cx="291683" cy="146311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55419" y="1784203"/>
            <a:ext cx="291683" cy="146311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53001" y="1804526"/>
            <a:ext cx="291683" cy="146311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56501" y="1804526"/>
            <a:ext cx="291683" cy="146311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642635" y="1804526"/>
            <a:ext cx="291683" cy="1463116"/>
          </a:xfrm>
          <a:prstGeom prst="rect">
            <a:avLst/>
          </a:prstGeom>
        </p:spPr>
      </p:pic>
      <p:pic>
        <p:nvPicPr>
          <p:cNvPr id="60" name="Picture 59" descr="Screen shot 2013-09-17 at 9.54.1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869" y="0"/>
            <a:ext cx="1514110" cy="1132019"/>
          </a:xfrm>
          <a:prstGeom prst="rect">
            <a:avLst/>
          </a:prstGeom>
        </p:spPr>
      </p:pic>
      <p:pic>
        <p:nvPicPr>
          <p:cNvPr id="61" name="Picture 60" descr="Screen shot 2013-09-17 at 9.54.2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6" y="60878"/>
            <a:ext cx="1581608" cy="1166954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4887224" y="3460883"/>
            <a:ext cx="1587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TetA</a:t>
            </a:r>
            <a:r>
              <a:rPr lang="en-US" dirty="0" smtClean="0"/>
              <a:t> added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468229" y="3460883"/>
            <a:ext cx="126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TetA</a:t>
            </a:r>
            <a:r>
              <a:rPr lang="en-US" dirty="0" smtClean="0"/>
              <a:t> added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10988" y="34361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AdhE</a:t>
            </a:r>
            <a:r>
              <a:rPr lang="en-US" dirty="0" smtClean="0"/>
              <a:t>- cells</a:t>
            </a:r>
            <a:endParaRPr lang="en-US" dirty="0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9035" y="1887169"/>
            <a:ext cx="291683" cy="1463116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51065" y="1887169"/>
            <a:ext cx="291683" cy="1463116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670" y="1887169"/>
            <a:ext cx="291683" cy="1463116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1651634" y="346088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AdhE</a:t>
            </a:r>
            <a:r>
              <a:rPr lang="en-US" dirty="0" smtClean="0"/>
              <a:t>- cells</a:t>
            </a:r>
            <a:endParaRPr lang="en-US"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351885" y="1788673"/>
            <a:ext cx="291683" cy="1463116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72040" y="1788673"/>
            <a:ext cx="291683" cy="1463116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64274" y="1788673"/>
            <a:ext cx="291683" cy="1463116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957527" y="1808996"/>
            <a:ext cx="291683" cy="1463116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61027" y="1808996"/>
            <a:ext cx="291683" cy="146311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747161" y="1808996"/>
            <a:ext cx="291683" cy="1463116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7661751" y="3465353"/>
            <a:ext cx="1587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TetA</a:t>
            </a:r>
            <a:r>
              <a:rPr lang="en-US" dirty="0" smtClean="0"/>
              <a:t> added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431560" y="3465353"/>
            <a:ext cx="126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TetA</a:t>
            </a:r>
            <a:r>
              <a:rPr lang="en-US" dirty="0" smtClean="0"/>
              <a:t> added</a:t>
            </a:r>
            <a:endParaRPr lang="en-US" dirty="0"/>
          </a:p>
        </p:txBody>
      </p:sp>
      <p:pic>
        <p:nvPicPr>
          <p:cNvPr id="77" name="Picture 76" descr="Screen shot 2013-09-17 at 9.54.1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834" y="0"/>
            <a:ext cx="1514110" cy="1132019"/>
          </a:xfrm>
          <a:prstGeom prst="rect">
            <a:avLst/>
          </a:prstGeom>
        </p:spPr>
      </p:pic>
      <p:pic>
        <p:nvPicPr>
          <p:cNvPr id="78" name="Picture 77" descr="Screen shot 2013-09-17 at 9.54.2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034" y="9395"/>
            <a:ext cx="1581608" cy="1166954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1713062" y="1124866"/>
            <a:ext cx="185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AdhE</a:t>
            </a:r>
            <a:r>
              <a:rPr lang="en-US" dirty="0" smtClean="0"/>
              <a:t>- plasmid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6903401" y="1132019"/>
            <a:ext cx="145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TetA</a:t>
            </a:r>
            <a:r>
              <a:rPr lang="en-US" dirty="0" smtClean="0"/>
              <a:t> gene</a:t>
            </a:r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851574" y="1279315"/>
            <a:ext cx="9256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2137342" y="1501351"/>
            <a:ext cx="9256" cy="3521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144684" y="1176349"/>
            <a:ext cx="111817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4274312" y="1158639"/>
            <a:ext cx="218419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376257" y="1227832"/>
            <a:ext cx="111817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6733535" y="1175156"/>
            <a:ext cx="218419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613396" y="0"/>
            <a:ext cx="128623" cy="1494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391098" y="34322"/>
            <a:ext cx="128623" cy="1124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059869" y="1114858"/>
            <a:ext cx="1768809" cy="1129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809996" y="1117310"/>
            <a:ext cx="176880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9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391017" y="3784390"/>
            <a:ext cx="1790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 at 37C O/N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35006" y="4384292"/>
            <a:ext cx="302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Remove 100ul from each tube 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4" idx="2"/>
          </p:cNvCxnSpPr>
          <p:nvPr/>
        </p:nvCxnSpPr>
        <p:spPr>
          <a:xfrm>
            <a:off x="4286023" y="4153722"/>
            <a:ext cx="0" cy="36339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631642" y="4753624"/>
            <a:ext cx="1105039" cy="4461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15430" y="4890912"/>
            <a:ext cx="0" cy="617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920981" y="4753624"/>
            <a:ext cx="760228" cy="4461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53511" y="5371423"/>
            <a:ext cx="278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3X 100ul in 4.9ml of new LB</a:t>
            </a: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518888" y="5744861"/>
            <a:ext cx="1590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100ul on plate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690889" y="5029886"/>
            <a:ext cx="345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200ul for Cell Density and GFP Expression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28814" y="4384292"/>
            <a:ext cx="1249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 for 36 Days:</a:t>
            </a:r>
          </a:p>
          <a:p>
            <a:endParaRPr lang="en-US" dirty="0"/>
          </a:p>
        </p:txBody>
      </p:sp>
      <p:sp>
        <p:nvSpPr>
          <p:cNvPr id="46" name="Left Brace 45"/>
          <p:cNvSpPr/>
          <p:nvPr/>
        </p:nvSpPr>
        <p:spPr>
          <a:xfrm>
            <a:off x="1070759" y="4148884"/>
            <a:ext cx="316840" cy="2317476"/>
          </a:xfrm>
          <a:prstGeom prst="leftBrace">
            <a:avLst>
              <a:gd name="adj1" fmla="val 31701"/>
              <a:gd name="adj2" fmla="val 48967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47861" y="1887169"/>
            <a:ext cx="291683" cy="146311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9891" y="1887169"/>
            <a:ext cx="291683" cy="146311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37496" y="1887169"/>
            <a:ext cx="291683" cy="146311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543030" y="1784203"/>
            <a:ext cx="291683" cy="1463116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63185" y="1784203"/>
            <a:ext cx="291683" cy="146311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55419" y="1784203"/>
            <a:ext cx="291683" cy="146311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53001" y="1804526"/>
            <a:ext cx="291683" cy="146311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56501" y="1804526"/>
            <a:ext cx="291683" cy="146311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642635" y="1804526"/>
            <a:ext cx="291683" cy="1463116"/>
          </a:xfrm>
          <a:prstGeom prst="rect">
            <a:avLst/>
          </a:prstGeom>
        </p:spPr>
      </p:pic>
      <p:pic>
        <p:nvPicPr>
          <p:cNvPr id="60" name="Picture 59" descr="Screen shot 2013-09-17 at 9.54.1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869" y="0"/>
            <a:ext cx="1514110" cy="1132019"/>
          </a:xfrm>
          <a:prstGeom prst="rect">
            <a:avLst/>
          </a:prstGeom>
        </p:spPr>
      </p:pic>
      <p:pic>
        <p:nvPicPr>
          <p:cNvPr id="61" name="Picture 60" descr="Screen shot 2013-09-17 at 9.54.2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6" y="60878"/>
            <a:ext cx="1581608" cy="1166954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4887224" y="3460883"/>
            <a:ext cx="1587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TetA</a:t>
            </a:r>
            <a:r>
              <a:rPr lang="en-US" dirty="0" smtClean="0"/>
              <a:t> added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468229" y="3460883"/>
            <a:ext cx="126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TetA</a:t>
            </a:r>
            <a:r>
              <a:rPr lang="en-US" dirty="0" smtClean="0"/>
              <a:t> added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10988" y="34361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AdhE</a:t>
            </a:r>
            <a:r>
              <a:rPr lang="en-US" dirty="0" smtClean="0"/>
              <a:t>- cells</a:t>
            </a:r>
            <a:endParaRPr lang="en-US" dirty="0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9035" y="1887169"/>
            <a:ext cx="291683" cy="1463116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51065" y="1887169"/>
            <a:ext cx="291683" cy="1463116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670" y="1887169"/>
            <a:ext cx="291683" cy="1463116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1651634" y="346088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AdhE</a:t>
            </a:r>
            <a:r>
              <a:rPr lang="en-US" dirty="0" smtClean="0"/>
              <a:t>- cells</a:t>
            </a:r>
            <a:endParaRPr lang="en-US"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351885" y="1788673"/>
            <a:ext cx="291683" cy="1463116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72040" y="1788673"/>
            <a:ext cx="291683" cy="1463116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64274" y="1788673"/>
            <a:ext cx="291683" cy="1463116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957527" y="1808996"/>
            <a:ext cx="291683" cy="1463116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61027" y="1808996"/>
            <a:ext cx="291683" cy="146311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747161" y="1808996"/>
            <a:ext cx="291683" cy="1463116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7661751" y="3465353"/>
            <a:ext cx="1587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TetA</a:t>
            </a:r>
            <a:r>
              <a:rPr lang="en-US" dirty="0" smtClean="0"/>
              <a:t> added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431560" y="3465353"/>
            <a:ext cx="126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TetA</a:t>
            </a:r>
            <a:r>
              <a:rPr lang="en-US" dirty="0" smtClean="0"/>
              <a:t> added</a:t>
            </a:r>
            <a:endParaRPr lang="en-US" dirty="0"/>
          </a:p>
        </p:txBody>
      </p:sp>
      <p:pic>
        <p:nvPicPr>
          <p:cNvPr id="77" name="Picture 76" descr="Screen shot 2013-09-17 at 9.54.1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834" y="0"/>
            <a:ext cx="1514110" cy="1132019"/>
          </a:xfrm>
          <a:prstGeom prst="rect">
            <a:avLst/>
          </a:prstGeom>
        </p:spPr>
      </p:pic>
      <p:pic>
        <p:nvPicPr>
          <p:cNvPr id="78" name="Picture 77" descr="Screen shot 2013-09-17 at 9.54.2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034" y="9395"/>
            <a:ext cx="1581608" cy="1166954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1713062" y="1124866"/>
            <a:ext cx="185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AdhE</a:t>
            </a:r>
            <a:r>
              <a:rPr lang="en-US" dirty="0" smtClean="0"/>
              <a:t>- plasmid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6903401" y="1132019"/>
            <a:ext cx="145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TetA</a:t>
            </a:r>
            <a:r>
              <a:rPr lang="en-US" dirty="0" smtClean="0"/>
              <a:t> gene</a:t>
            </a:r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851574" y="1279315"/>
            <a:ext cx="9256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2137342" y="1501351"/>
            <a:ext cx="9256" cy="3521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144684" y="1176349"/>
            <a:ext cx="111817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4274312" y="1158639"/>
            <a:ext cx="218419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376257" y="1227832"/>
            <a:ext cx="111817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6733535" y="1175156"/>
            <a:ext cx="218419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613396" y="0"/>
            <a:ext cx="128623" cy="1494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373934" y="34322"/>
            <a:ext cx="128623" cy="1124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059869" y="1114858"/>
            <a:ext cx="1768809" cy="1129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809996" y="1117310"/>
            <a:ext cx="176880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155493" y="5637445"/>
            <a:ext cx="392149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Increase </a:t>
            </a:r>
            <a:r>
              <a:rPr lang="en-US" dirty="0" err="1" smtClean="0"/>
              <a:t>TetA</a:t>
            </a:r>
            <a:r>
              <a:rPr lang="en-US" dirty="0" smtClean="0"/>
              <a:t>  0.005ul every three days</a:t>
            </a:r>
          </a:p>
          <a:p>
            <a:r>
              <a:rPr lang="en-US" dirty="0" smtClean="0"/>
              <a:t>For plasmids with </a:t>
            </a:r>
            <a:r>
              <a:rPr lang="en-US" dirty="0" err="1" smtClean="0"/>
              <a:t>TetA</a:t>
            </a:r>
            <a:r>
              <a:rPr lang="en-US" dirty="0" smtClean="0"/>
              <a:t> resistance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(Will have to experimentally determine.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419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275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Ruling Out False Positives from </a:t>
            </a:r>
            <a:r>
              <a:rPr lang="en-US" dirty="0" err="1" smtClean="0"/>
              <a:t>TetA</a:t>
            </a:r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37122" y="1118137"/>
            <a:ext cx="291683" cy="1463116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 flipH="1">
            <a:off x="4393926" y="2711452"/>
            <a:ext cx="1" cy="7207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3378933" y="5626787"/>
            <a:ext cx="1716377" cy="1184115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406588" y="4054123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Plate on LB Amp/</a:t>
            </a:r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3535737" y="3552346"/>
            <a:ext cx="1716377" cy="11841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406588" y="6008437"/>
            <a:ext cx="2889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Plate on LB Amp/</a:t>
            </a:r>
            <a:r>
              <a:rPr lang="en-US" dirty="0" err="1" smtClean="0"/>
              <a:t>Chlor</a:t>
            </a:r>
            <a:r>
              <a:rPr lang="en-US" dirty="0" smtClean="0"/>
              <a:t>/</a:t>
            </a:r>
            <a:r>
              <a:rPr lang="en-US" dirty="0" err="1" smtClean="0"/>
              <a:t>TetA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237122" y="4423455"/>
            <a:ext cx="68911" cy="1151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067815" y="4204467"/>
            <a:ext cx="169308" cy="218988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894099" y="6072967"/>
            <a:ext cx="169308" cy="218988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372615" y="5830664"/>
            <a:ext cx="169308" cy="218988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09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Whether we need a control where cells lacking </a:t>
            </a:r>
            <a:r>
              <a:rPr lang="en-US" dirty="0" err="1"/>
              <a:t>tetA</a:t>
            </a:r>
            <a:r>
              <a:rPr lang="en-US" dirty="0"/>
              <a:t> gene are treated the same way? </a:t>
            </a:r>
          </a:p>
          <a:p>
            <a:endParaRPr lang="en-US" dirty="0"/>
          </a:p>
          <a:p>
            <a:r>
              <a:rPr lang="en-US" dirty="0"/>
              <a:t>Whether we need a control where </a:t>
            </a:r>
            <a:r>
              <a:rPr lang="en-US" dirty="0" err="1"/>
              <a:t>adhE</a:t>
            </a:r>
            <a:r>
              <a:rPr lang="en-US" dirty="0"/>
              <a:t>-cells are lacking the </a:t>
            </a:r>
            <a:r>
              <a:rPr lang="en-US" dirty="0" err="1"/>
              <a:t>adhE</a:t>
            </a:r>
            <a:r>
              <a:rPr lang="en-US" dirty="0"/>
              <a:t> plasmid?</a:t>
            </a:r>
          </a:p>
          <a:p>
            <a:endParaRPr lang="en-US" dirty="0"/>
          </a:p>
          <a:p>
            <a:r>
              <a:rPr lang="en-US" dirty="0"/>
              <a:t>Is liquid better than plates?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Should we let them grow at 37C or room temperature?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5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9-17 at 10.04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2887"/>
            <a:ext cx="9144000" cy="609227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-83354"/>
            <a:ext cx="7772400" cy="1010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Caffeine Derivative Experiment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0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60091" y="2162464"/>
            <a:ext cx="6477000" cy="3367338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854555" y="1262807"/>
            <a:ext cx="167880" cy="118984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219" y="1744753"/>
            <a:ext cx="467797" cy="423036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20246" y="1423571"/>
            <a:ext cx="240872" cy="306583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25358" y="1057381"/>
            <a:ext cx="238316" cy="227498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>
            <a:off x="4905015" y="1630398"/>
            <a:ext cx="737301" cy="690852"/>
          </a:xfrm>
          <a:prstGeom prst="ben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70604" y="2050645"/>
            <a:ext cx="999332" cy="59960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GFP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>
            <a:off x="1947984" y="2065596"/>
            <a:ext cx="810203" cy="759161"/>
          </a:xfrm>
          <a:prstGeom prst="ben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09905" y="1810279"/>
            <a:ext cx="999332" cy="59960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eCDM8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758187" y="1883274"/>
            <a:ext cx="978728" cy="65800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>
                <a:solidFill>
                  <a:srgbClr val="000000"/>
                </a:solidFill>
              </a:rPr>
              <a:t>c.Dog</a:t>
            </a:r>
            <a:r>
              <a:rPr lang="en-US" sz="1500" b="1" dirty="0" smtClean="0">
                <a:solidFill>
                  <a:srgbClr val="000000"/>
                </a:solidFill>
              </a:rPr>
              <a:t> RBS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5040" y="5137768"/>
            <a:ext cx="90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psB1A8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09905" y="5640437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 Copy</a:t>
            </a:r>
            <a:endParaRPr lang="en-US" b="1" dirty="0"/>
          </a:p>
        </p:txBody>
      </p:sp>
      <p:sp>
        <p:nvSpPr>
          <p:cNvPr id="19" name="Oval 18"/>
          <p:cNvSpPr/>
          <p:nvPr/>
        </p:nvSpPr>
        <p:spPr>
          <a:xfrm>
            <a:off x="58395" y="145994"/>
            <a:ext cx="8998017" cy="662441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6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60091" y="2162464"/>
            <a:ext cx="6477000" cy="3367338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389441" y="1262807"/>
            <a:ext cx="167880" cy="118984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50105" y="1744753"/>
            <a:ext cx="467797" cy="423036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55132" y="1423571"/>
            <a:ext cx="240872" cy="306583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60244" y="1057381"/>
            <a:ext cx="238316" cy="227498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>
            <a:off x="3439901" y="1630398"/>
            <a:ext cx="737301" cy="690852"/>
          </a:xfrm>
          <a:prstGeom prst="ben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5490" y="1862661"/>
            <a:ext cx="999332" cy="599606"/>
          </a:xfrm>
          <a:prstGeom prst="rect">
            <a:avLst/>
          </a:prstGeom>
          <a:solidFill>
            <a:srgbClr val="A500A5"/>
          </a:solidFill>
          <a:ln>
            <a:solidFill>
              <a:srgbClr val="A500A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TetA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5040" y="5137768"/>
            <a:ext cx="88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psB4C5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09905" y="564043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Low </a:t>
            </a:r>
            <a:r>
              <a:rPr lang="en-US" b="1" dirty="0" smtClean="0"/>
              <a:t>Copy</a:t>
            </a:r>
            <a:endParaRPr lang="en-US" b="1" dirty="0"/>
          </a:p>
        </p:txBody>
      </p:sp>
      <p:sp>
        <p:nvSpPr>
          <p:cNvPr id="19" name="Oval 18"/>
          <p:cNvSpPr/>
          <p:nvPr/>
        </p:nvSpPr>
        <p:spPr>
          <a:xfrm>
            <a:off x="58395" y="145994"/>
            <a:ext cx="8998017" cy="662441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6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9-17 at 5.44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907" y="1623531"/>
            <a:ext cx="3694293" cy="2750555"/>
          </a:xfrm>
          <a:prstGeom prst="rect">
            <a:avLst/>
          </a:prstGeom>
        </p:spPr>
      </p:pic>
      <p:pic>
        <p:nvPicPr>
          <p:cNvPr id="3" name="Picture 2" descr="Screen shot 2013-09-17 at 5.45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44" y="1524000"/>
            <a:ext cx="3606231" cy="2850086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58395" y="145994"/>
            <a:ext cx="8998017" cy="662441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6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60091" y="2162464"/>
            <a:ext cx="6477000" cy="3367338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854555" y="1262807"/>
            <a:ext cx="167880" cy="118984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219" y="1744753"/>
            <a:ext cx="467797" cy="423036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20246" y="1423571"/>
            <a:ext cx="240872" cy="306583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25358" y="1057381"/>
            <a:ext cx="238316" cy="227498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>
            <a:off x="4905015" y="1630398"/>
            <a:ext cx="737301" cy="690852"/>
          </a:xfrm>
          <a:prstGeom prst="ben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70604" y="2050645"/>
            <a:ext cx="999332" cy="59960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GFP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>
            <a:off x="1947984" y="2065596"/>
            <a:ext cx="810203" cy="759161"/>
          </a:xfrm>
          <a:prstGeom prst="ben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09905" y="1810279"/>
            <a:ext cx="999332" cy="59960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eCDM8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758187" y="1883274"/>
            <a:ext cx="978728" cy="65800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>
                <a:solidFill>
                  <a:srgbClr val="000000"/>
                </a:solidFill>
              </a:rPr>
              <a:t>c.Dog</a:t>
            </a:r>
            <a:r>
              <a:rPr lang="en-US" sz="1500" b="1" dirty="0" smtClean="0">
                <a:solidFill>
                  <a:srgbClr val="000000"/>
                </a:solidFill>
              </a:rPr>
              <a:t> RBS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5040" y="5137768"/>
            <a:ext cx="90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psB1A8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09905" y="5640437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 Copy</a:t>
            </a:r>
            <a:endParaRPr lang="en-US" b="1" dirty="0"/>
          </a:p>
        </p:txBody>
      </p:sp>
      <p:sp>
        <p:nvSpPr>
          <p:cNvPr id="19" name="Oval 18"/>
          <p:cNvSpPr/>
          <p:nvPr/>
        </p:nvSpPr>
        <p:spPr>
          <a:xfrm>
            <a:off x="58395" y="145994"/>
            <a:ext cx="8998017" cy="662441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00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60091" y="2162464"/>
            <a:ext cx="6477000" cy="3367338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389441" y="1262807"/>
            <a:ext cx="167880" cy="118984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50105" y="1744753"/>
            <a:ext cx="467797" cy="423036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55132" y="1423571"/>
            <a:ext cx="240872" cy="306583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60244" y="1057381"/>
            <a:ext cx="238316" cy="227498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>
            <a:off x="3439901" y="1630398"/>
            <a:ext cx="737301" cy="690852"/>
          </a:xfrm>
          <a:prstGeom prst="ben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5490" y="1862661"/>
            <a:ext cx="999332" cy="599606"/>
          </a:xfrm>
          <a:prstGeom prst="rect">
            <a:avLst/>
          </a:prstGeom>
          <a:solidFill>
            <a:srgbClr val="EE123F"/>
          </a:solidFill>
          <a:ln>
            <a:solidFill>
              <a:srgbClr val="EE12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AdhE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09905" y="5640437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 </a:t>
            </a:r>
            <a:r>
              <a:rPr lang="en-US" b="1" dirty="0" smtClean="0"/>
              <a:t>Copy</a:t>
            </a:r>
            <a:endParaRPr lang="en-US" b="1" dirty="0"/>
          </a:p>
        </p:txBody>
      </p:sp>
      <p:sp>
        <p:nvSpPr>
          <p:cNvPr id="19" name="Oval 18"/>
          <p:cNvSpPr/>
          <p:nvPr/>
        </p:nvSpPr>
        <p:spPr>
          <a:xfrm>
            <a:off x="58395" y="145994"/>
            <a:ext cx="8998017" cy="662441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46914" y="5045360"/>
            <a:ext cx="8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psb4C5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770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09-17 at 5.45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44" y="1524000"/>
            <a:ext cx="3606231" cy="2850086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58395" y="145994"/>
            <a:ext cx="8998017" cy="662441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shot 2013-09-17 at 5.47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325" y="1624274"/>
            <a:ext cx="3841401" cy="283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725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47861" y="1887169"/>
            <a:ext cx="291683" cy="14631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9891" y="1887169"/>
            <a:ext cx="291683" cy="14631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37496" y="1887169"/>
            <a:ext cx="291683" cy="14631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543030" y="1784203"/>
            <a:ext cx="291683" cy="14631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63185" y="1784203"/>
            <a:ext cx="291683" cy="14631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55419" y="1784203"/>
            <a:ext cx="291683" cy="14631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53001" y="1804526"/>
            <a:ext cx="291683" cy="14631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56501" y="1804526"/>
            <a:ext cx="291683" cy="14631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642635" y="1804526"/>
            <a:ext cx="291683" cy="1463116"/>
          </a:xfrm>
          <a:prstGeom prst="rect">
            <a:avLst/>
          </a:prstGeom>
        </p:spPr>
      </p:pic>
      <p:pic>
        <p:nvPicPr>
          <p:cNvPr id="15" name="Picture 14" descr="Screen shot 2013-09-17 at 9.54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869" y="0"/>
            <a:ext cx="1514110" cy="1132019"/>
          </a:xfrm>
          <a:prstGeom prst="rect">
            <a:avLst/>
          </a:prstGeom>
        </p:spPr>
      </p:pic>
      <p:pic>
        <p:nvPicPr>
          <p:cNvPr id="16" name="Picture 15" descr="Screen shot 2013-09-17 at 9.54.2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6" y="60878"/>
            <a:ext cx="1581608" cy="116695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87224" y="3460883"/>
            <a:ext cx="1587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TetA</a:t>
            </a:r>
            <a:r>
              <a:rPr lang="en-US" dirty="0" smtClean="0"/>
              <a:t> added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68229" y="3460883"/>
            <a:ext cx="126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TetA</a:t>
            </a:r>
            <a:r>
              <a:rPr lang="en-US" dirty="0" smtClean="0"/>
              <a:t> added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0988" y="34361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AdhE</a:t>
            </a:r>
            <a:r>
              <a:rPr lang="en-US" dirty="0" smtClean="0"/>
              <a:t>- cells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9035" y="1887169"/>
            <a:ext cx="291683" cy="14631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51065" y="1887169"/>
            <a:ext cx="291683" cy="14631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670" y="1887169"/>
            <a:ext cx="291683" cy="146311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51634" y="346088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AdhE</a:t>
            </a:r>
            <a:r>
              <a:rPr lang="en-US" dirty="0" smtClean="0"/>
              <a:t>- cells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351885" y="1788673"/>
            <a:ext cx="291683" cy="14631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72040" y="1788673"/>
            <a:ext cx="291683" cy="14631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64274" y="1788673"/>
            <a:ext cx="291683" cy="14631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957527" y="1808996"/>
            <a:ext cx="291683" cy="14631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61027" y="1808996"/>
            <a:ext cx="291683" cy="14631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747161" y="1808996"/>
            <a:ext cx="291683" cy="146311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661751" y="3465353"/>
            <a:ext cx="1587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TetA</a:t>
            </a:r>
            <a:r>
              <a:rPr lang="en-US" dirty="0" smtClean="0"/>
              <a:t> added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31560" y="3465353"/>
            <a:ext cx="126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TetA</a:t>
            </a:r>
            <a:r>
              <a:rPr lang="en-US" dirty="0" smtClean="0"/>
              <a:t> added</a:t>
            </a:r>
            <a:endParaRPr lang="en-US" dirty="0"/>
          </a:p>
        </p:txBody>
      </p:sp>
      <p:pic>
        <p:nvPicPr>
          <p:cNvPr id="33" name="Picture 32" descr="Screen shot 2013-09-17 at 9.54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834" y="0"/>
            <a:ext cx="1514110" cy="1132019"/>
          </a:xfrm>
          <a:prstGeom prst="rect">
            <a:avLst/>
          </a:prstGeom>
        </p:spPr>
      </p:pic>
      <p:pic>
        <p:nvPicPr>
          <p:cNvPr id="35" name="Picture 34" descr="Screen shot 2013-09-17 at 9.54.2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034" y="9395"/>
            <a:ext cx="1581608" cy="116695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713062" y="1124866"/>
            <a:ext cx="185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AdhE</a:t>
            </a:r>
            <a:r>
              <a:rPr lang="en-US" dirty="0" smtClean="0"/>
              <a:t>- plasmid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903401" y="1132019"/>
            <a:ext cx="145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TetA</a:t>
            </a:r>
            <a:r>
              <a:rPr lang="en-US" dirty="0" smtClean="0"/>
              <a:t> gene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851574" y="1279315"/>
            <a:ext cx="9256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137342" y="1501351"/>
            <a:ext cx="9256" cy="3521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144684" y="1176349"/>
            <a:ext cx="111817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4274312" y="1158639"/>
            <a:ext cx="218419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376257" y="1227832"/>
            <a:ext cx="111817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733535" y="1175156"/>
            <a:ext cx="218419" cy="55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613396" y="0"/>
            <a:ext cx="128623" cy="1494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339606" y="34322"/>
            <a:ext cx="128623" cy="1124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059869" y="1114858"/>
            <a:ext cx="1768809" cy="1129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809996" y="1117310"/>
            <a:ext cx="176880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4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256</Words>
  <Application>Microsoft Macintosh PowerPoint</Application>
  <PresentationFormat>On-screen Show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Lab Meeting  09/20/2013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Ruling Out False Positives from TetA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Meeting  09/20/2013</dc:title>
  <dc:creator>Catherine Doyle</dc:creator>
  <cp:lastModifiedBy>Catherine Doyle</cp:lastModifiedBy>
  <cp:revision>12</cp:revision>
  <dcterms:created xsi:type="dcterms:W3CDTF">2013-09-17T21:35:25Z</dcterms:created>
  <dcterms:modified xsi:type="dcterms:W3CDTF">2013-09-19T12:26:18Z</dcterms:modified>
</cp:coreProperties>
</file>