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41148000" cy="51206400"/>
  <p:notesSz cx="6858000" cy="9144000"/>
  <p:defaultTextStyle>
    <a:defPPr>
      <a:defRPr lang="en-US"/>
    </a:defPPr>
    <a:lvl1pPr marL="0" algn="l" defTabSz="2638519" rtl="0" eaLnBrk="1" latinLnBrk="0" hangingPunct="1">
      <a:defRPr sz="10400" kern="1200">
        <a:solidFill>
          <a:schemeClr val="tx1"/>
        </a:solidFill>
        <a:latin typeface="+mn-lt"/>
        <a:ea typeface="+mn-ea"/>
        <a:cs typeface="+mn-cs"/>
      </a:defRPr>
    </a:lvl1pPr>
    <a:lvl2pPr marL="2638519" algn="l" defTabSz="2638519" rtl="0" eaLnBrk="1" latinLnBrk="0" hangingPunct="1">
      <a:defRPr sz="10400" kern="1200">
        <a:solidFill>
          <a:schemeClr val="tx1"/>
        </a:solidFill>
        <a:latin typeface="+mn-lt"/>
        <a:ea typeface="+mn-ea"/>
        <a:cs typeface="+mn-cs"/>
      </a:defRPr>
    </a:lvl2pPr>
    <a:lvl3pPr marL="5277037" algn="l" defTabSz="2638519" rtl="0" eaLnBrk="1" latinLnBrk="0" hangingPunct="1">
      <a:defRPr sz="10400" kern="1200">
        <a:solidFill>
          <a:schemeClr val="tx1"/>
        </a:solidFill>
        <a:latin typeface="+mn-lt"/>
        <a:ea typeface="+mn-ea"/>
        <a:cs typeface="+mn-cs"/>
      </a:defRPr>
    </a:lvl3pPr>
    <a:lvl4pPr marL="7915557" algn="l" defTabSz="2638519" rtl="0" eaLnBrk="1" latinLnBrk="0" hangingPunct="1">
      <a:defRPr sz="10400" kern="1200">
        <a:solidFill>
          <a:schemeClr val="tx1"/>
        </a:solidFill>
        <a:latin typeface="+mn-lt"/>
        <a:ea typeface="+mn-ea"/>
        <a:cs typeface="+mn-cs"/>
      </a:defRPr>
    </a:lvl4pPr>
    <a:lvl5pPr marL="10554075" algn="l" defTabSz="2638519" rtl="0" eaLnBrk="1" latinLnBrk="0" hangingPunct="1">
      <a:defRPr sz="10400" kern="1200">
        <a:solidFill>
          <a:schemeClr val="tx1"/>
        </a:solidFill>
        <a:latin typeface="+mn-lt"/>
        <a:ea typeface="+mn-ea"/>
        <a:cs typeface="+mn-cs"/>
      </a:defRPr>
    </a:lvl5pPr>
    <a:lvl6pPr marL="13192594" algn="l" defTabSz="2638519" rtl="0" eaLnBrk="1" latinLnBrk="0" hangingPunct="1">
      <a:defRPr sz="10400" kern="1200">
        <a:solidFill>
          <a:schemeClr val="tx1"/>
        </a:solidFill>
        <a:latin typeface="+mn-lt"/>
        <a:ea typeface="+mn-ea"/>
        <a:cs typeface="+mn-cs"/>
      </a:defRPr>
    </a:lvl6pPr>
    <a:lvl7pPr marL="15831112" algn="l" defTabSz="2638519" rtl="0" eaLnBrk="1" latinLnBrk="0" hangingPunct="1">
      <a:defRPr sz="10400" kern="1200">
        <a:solidFill>
          <a:schemeClr val="tx1"/>
        </a:solidFill>
        <a:latin typeface="+mn-lt"/>
        <a:ea typeface="+mn-ea"/>
        <a:cs typeface="+mn-cs"/>
      </a:defRPr>
    </a:lvl7pPr>
    <a:lvl8pPr marL="18469631" algn="l" defTabSz="2638519" rtl="0" eaLnBrk="1" latinLnBrk="0" hangingPunct="1">
      <a:defRPr sz="10400" kern="1200">
        <a:solidFill>
          <a:schemeClr val="tx1"/>
        </a:solidFill>
        <a:latin typeface="+mn-lt"/>
        <a:ea typeface="+mn-ea"/>
        <a:cs typeface="+mn-cs"/>
      </a:defRPr>
    </a:lvl8pPr>
    <a:lvl9pPr marL="21108150" algn="l" defTabSz="2638519" rtl="0" eaLnBrk="1" latinLnBrk="0" hangingPunct="1">
      <a:defRPr sz="10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3358" autoAdjust="0"/>
    <p:restoredTop sz="94660"/>
  </p:normalViewPr>
  <p:slideViewPr>
    <p:cSldViewPr snapToGrid="0" snapToObjects="1">
      <p:cViewPr>
        <p:scale>
          <a:sx n="50" d="100"/>
          <a:sy n="50" d="100"/>
        </p:scale>
        <p:origin x="-80" y="-80"/>
      </p:cViewPr>
      <p:guideLst>
        <p:guide orient="horz" pos="16128"/>
        <p:guide pos="129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0" y="15907178"/>
            <a:ext cx="34975800" cy="1097618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29016960"/>
            <a:ext cx="28803600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38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77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915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554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192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831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469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108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095A9-1075-1147-9FA6-F3040C4DFB7E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FE89-E15F-6040-834C-8D22B05CA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6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095A9-1075-1147-9FA6-F3040C4DFB7E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FE89-E15F-6040-834C-8D22B05CA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4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9329200" y="15041887"/>
            <a:ext cx="37033200" cy="32039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9600" y="15041887"/>
            <a:ext cx="110413800" cy="32039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095A9-1075-1147-9FA6-F3040C4DFB7E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FE89-E15F-6040-834C-8D22B05CA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50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095A9-1075-1147-9FA6-F3040C4DFB7E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FE89-E15F-6040-834C-8D22B05CA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2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0409" y="32904857"/>
            <a:ext cx="34975800" cy="10170160"/>
          </a:xfrm>
        </p:spPr>
        <p:txBody>
          <a:bodyPr anchor="t"/>
          <a:lstStyle>
            <a:lvl1pPr algn="l">
              <a:defRPr sz="23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0409" y="21703461"/>
            <a:ext cx="34975800" cy="11201396"/>
          </a:xfrm>
        </p:spPr>
        <p:txBody>
          <a:bodyPr anchor="b"/>
          <a:lstStyle>
            <a:lvl1pPr marL="0" indent="0">
              <a:buNone/>
              <a:defRPr sz="11600">
                <a:solidFill>
                  <a:schemeClr val="tx1">
                    <a:tint val="75000"/>
                  </a:schemeClr>
                </a:solidFill>
              </a:defRPr>
            </a:lvl1pPr>
            <a:lvl2pPr marL="2638519" indent="0">
              <a:buNone/>
              <a:defRPr sz="10400">
                <a:solidFill>
                  <a:schemeClr val="tx1">
                    <a:tint val="75000"/>
                  </a:schemeClr>
                </a:solidFill>
              </a:defRPr>
            </a:lvl2pPr>
            <a:lvl3pPr marL="5277037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3pPr>
            <a:lvl4pPr marL="7915557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4pPr>
            <a:lvl5pPr marL="10554075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5pPr>
            <a:lvl6pPr marL="13192594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6pPr>
            <a:lvl7pPr marL="15831112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7pPr>
            <a:lvl8pPr marL="18469631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8pPr>
            <a:lvl9pPr marL="2110815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095A9-1075-1147-9FA6-F3040C4DFB7E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FE89-E15F-6040-834C-8D22B05CA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0" y="87619845"/>
            <a:ext cx="73723500" cy="247817644"/>
          </a:xfrm>
        </p:spPr>
        <p:txBody>
          <a:bodyPr/>
          <a:lstStyle>
            <a:lvl1pPr>
              <a:defRPr sz="16200"/>
            </a:lvl1pPr>
            <a:lvl2pPr>
              <a:defRPr sz="13800"/>
            </a:lvl2pPr>
            <a:lvl3pPr>
              <a:defRPr sz="11600"/>
            </a:lvl3pPr>
            <a:lvl4pPr>
              <a:defRPr sz="10400"/>
            </a:lvl4pPr>
            <a:lvl5pPr>
              <a:defRPr sz="10400"/>
            </a:lvl5pPr>
            <a:lvl6pPr>
              <a:defRPr sz="10400"/>
            </a:lvl6pPr>
            <a:lvl7pPr>
              <a:defRPr sz="10400"/>
            </a:lvl7pPr>
            <a:lvl8pPr>
              <a:defRPr sz="10400"/>
            </a:lvl8pPr>
            <a:lvl9pPr>
              <a:defRPr sz="10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638900" y="87619845"/>
            <a:ext cx="73723500" cy="247817644"/>
          </a:xfrm>
        </p:spPr>
        <p:txBody>
          <a:bodyPr/>
          <a:lstStyle>
            <a:lvl1pPr>
              <a:defRPr sz="16200"/>
            </a:lvl1pPr>
            <a:lvl2pPr>
              <a:defRPr sz="13800"/>
            </a:lvl2pPr>
            <a:lvl3pPr>
              <a:defRPr sz="11600"/>
            </a:lvl3pPr>
            <a:lvl4pPr>
              <a:defRPr sz="10400"/>
            </a:lvl4pPr>
            <a:lvl5pPr>
              <a:defRPr sz="10400"/>
            </a:lvl5pPr>
            <a:lvl6pPr>
              <a:defRPr sz="10400"/>
            </a:lvl6pPr>
            <a:lvl7pPr>
              <a:defRPr sz="10400"/>
            </a:lvl7pPr>
            <a:lvl8pPr>
              <a:defRPr sz="10400"/>
            </a:lvl8pPr>
            <a:lvl9pPr>
              <a:defRPr sz="10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095A9-1075-1147-9FA6-F3040C4DFB7E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FE89-E15F-6040-834C-8D22B05CA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8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050630"/>
            <a:ext cx="37033200" cy="853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11462177"/>
            <a:ext cx="18180846" cy="4776890"/>
          </a:xfrm>
        </p:spPr>
        <p:txBody>
          <a:bodyPr anchor="b"/>
          <a:lstStyle>
            <a:lvl1pPr marL="0" indent="0">
              <a:buNone/>
              <a:defRPr sz="13800" b="1"/>
            </a:lvl1pPr>
            <a:lvl2pPr marL="2638519" indent="0">
              <a:buNone/>
              <a:defRPr sz="11600" b="1"/>
            </a:lvl2pPr>
            <a:lvl3pPr marL="5277037" indent="0">
              <a:buNone/>
              <a:defRPr sz="10400" b="1"/>
            </a:lvl3pPr>
            <a:lvl4pPr marL="7915557" indent="0">
              <a:buNone/>
              <a:defRPr sz="9200" b="1"/>
            </a:lvl4pPr>
            <a:lvl5pPr marL="10554075" indent="0">
              <a:buNone/>
              <a:defRPr sz="9200" b="1"/>
            </a:lvl5pPr>
            <a:lvl6pPr marL="13192594" indent="0">
              <a:buNone/>
              <a:defRPr sz="9200" b="1"/>
            </a:lvl6pPr>
            <a:lvl7pPr marL="15831112" indent="0">
              <a:buNone/>
              <a:defRPr sz="9200" b="1"/>
            </a:lvl7pPr>
            <a:lvl8pPr marL="18469631" indent="0">
              <a:buNone/>
              <a:defRPr sz="9200" b="1"/>
            </a:lvl8pPr>
            <a:lvl9pPr marL="21108150" indent="0">
              <a:buNone/>
              <a:defRPr sz="9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16239067"/>
            <a:ext cx="18180846" cy="29502950"/>
          </a:xfrm>
        </p:spPr>
        <p:txBody>
          <a:bodyPr/>
          <a:lstStyle>
            <a:lvl1pPr>
              <a:defRPr sz="13800"/>
            </a:lvl1pPr>
            <a:lvl2pPr>
              <a:defRPr sz="11600"/>
            </a:lvl2pPr>
            <a:lvl3pPr>
              <a:defRPr sz="104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615" y="11462177"/>
            <a:ext cx="18187988" cy="4776890"/>
          </a:xfrm>
        </p:spPr>
        <p:txBody>
          <a:bodyPr anchor="b"/>
          <a:lstStyle>
            <a:lvl1pPr marL="0" indent="0">
              <a:buNone/>
              <a:defRPr sz="13800" b="1"/>
            </a:lvl1pPr>
            <a:lvl2pPr marL="2638519" indent="0">
              <a:buNone/>
              <a:defRPr sz="11600" b="1"/>
            </a:lvl2pPr>
            <a:lvl3pPr marL="5277037" indent="0">
              <a:buNone/>
              <a:defRPr sz="10400" b="1"/>
            </a:lvl3pPr>
            <a:lvl4pPr marL="7915557" indent="0">
              <a:buNone/>
              <a:defRPr sz="9200" b="1"/>
            </a:lvl4pPr>
            <a:lvl5pPr marL="10554075" indent="0">
              <a:buNone/>
              <a:defRPr sz="9200" b="1"/>
            </a:lvl5pPr>
            <a:lvl6pPr marL="13192594" indent="0">
              <a:buNone/>
              <a:defRPr sz="9200" b="1"/>
            </a:lvl6pPr>
            <a:lvl7pPr marL="15831112" indent="0">
              <a:buNone/>
              <a:defRPr sz="9200" b="1"/>
            </a:lvl7pPr>
            <a:lvl8pPr marL="18469631" indent="0">
              <a:buNone/>
              <a:defRPr sz="9200" b="1"/>
            </a:lvl8pPr>
            <a:lvl9pPr marL="21108150" indent="0">
              <a:buNone/>
              <a:defRPr sz="9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615" y="16239067"/>
            <a:ext cx="18187988" cy="29502950"/>
          </a:xfrm>
        </p:spPr>
        <p:txBody>
          <a:bodyPr/>
          <a:lstStyle>
            <a:lvl1pPr>
              <a:defRPr sz="13800"/>
            </a:lvl1pPr>
            <a:lvl2pPr>
              <a:defRPr sz="11600"/>
            </a:lvl2pPr>
            <a:lvl3pPr>
              <a:defRPr sz="104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095A9-1075-1147-9FA6-F3040C4DFB7E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FE89-E15F-6040-834C-8D22B05CA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5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095A9-1075-1147-9FA6-F3040C4DFB7E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FE89-E15F-6040-834C-8D22B05CA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47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095A9-1075-1147-9FA6-F3040C4DFB7E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FE89-E15F-6040-834C-8D22B05CA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48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2" y="2038774"/>
            <a:ext cx="13537409" cy="8676640"/>
          </a:xfrm>
        </p:spPr>
        <p:txBody>
          <a:bodyPr anchor="b"/>
          <a:lstStyle>
            <a:lvl1pPr algn="l">
              <a:defRPr sz="1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7725" y="2038777"/>
            <a:ext cx="23002875" cy="43703244"/>
          </a:xfrm>
        </p:spPr>
        <p:txBody>
          <a:bodyPr/>
          <a:lstStyle>
            <a:lvl1pPr>
              <a:defRPr sz="18500"/>
            </a:lvl1pPr>
            <a:lvl2pPr>
              <a:defRPr sz="16200"/>
            </a:lvl2pPr>
            <a:lvl3pPr>
              <a:defRPr sz="13800"/>
            </a:lvl3pPr>
            <a:lvl4pPr>
              <a:defRPr sz="11600"/>
            </a:lvl4pPr>
            <a:lvl5pPr>
              <a:defRPr sz="11600"/>
            </a:lvl5pPr>
            <a:lvl6pPr>
              <a:defRPr sz="11600"/>
            </a:lvl6pPr>
            <a:lvl7pPr>
              <a:defRPr sz="11600"/>
            </a:lvl7pPr>
            <a:lvl8pPr>
              <a:defRPr sz="11600"/>
            </a:lvl8pPr>
            <a:lvl9pPr>
              <a:defRPr sz="1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2" y="10715417"/>
            <a:ext cx="13537409" cy="35026604"/>
          </a:xfrm>
        </p:spPr>
        <p:txBody>
          <a:bodyPr/>
          <a:lstStyle>
            <a:lvl1pPr marL="0" indent="0">
              <a:buNone/>
              <a:defRPr sz="8100"/>
            </a:lvl1pPr>
            <a:lvl2pPr marL="2638519" indent="0">
              <a:buNone/>
              <a:defRPr sz="6900"/>
            </a:lvl2pPr>
            <a:lvl3pPr marL="5277037" indent="0">
              <a:buNone/>
              <a:defRPr sz="5700"/>
            </a:lvl3pPr>
            <a:lvl4pPr marL="7915557" indent="0">
              <a:buNone/>
              <a:defRPr sz="5200"/>
            </a:lvl4pPr>
            <a:lvl5pPr marL="10554075" indent="0">
              <a:buNone/>
              <a:defRPr sz="5200"/>
            </a:lvl5pPr>
            <a:lvl6pPr marL="13192594" indent="0">
              <a:buNone/>
              <a:defRPr sz="5200"/>
            </a:lvl6pPr>
            <a:lvl7pPr marL="15831112" indent="0">
              <a:buNone/>
              <a:defRPr sz="5200"/>
            </a:lvl7pPr>
            <a:lvl8pPr marL="18469631" indent="0">
              <a:buNone/>
              <a:defRPr sz="5200"/>
            </a:lvl8pPr>
            <a:lvl9pPr marL="21108150" indent="0">
              <a:buNone/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095A9-1075-1147-9FA6-F3040C4DFB7E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FE89-E15F-6040-834C-8D22B05CA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8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5296" y="35844481"/>
            <a:ext cx="24688800" cy="4231644"/>
          </a:xfrm>
        </p:spPr>
        <p:txBody>
          <a:bodyPr anchor="b"/>
          <a:lstStyle>
            <a:lvl1pPr algn="l">
              <a:defRPr sz="1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5296" y="4575386"/>
            <a:ext cx="24688800" cy="30723840"/>
          </a:xfrm>
        </p:spPr>
        <p:txBody>
          <a:bodyPr/>
          <a:lstStyle>
            <a:lvl1pPr marL="0" indent="0">
              <a:buNone/>
              <a:defRPr sz="18500"/>
            </a:lvl1pPr>
            <a:lvl2pPr marL="2638519" indent="0">
              <a:buNone/>
              <a:defRPr sz="16200"/>
            </a:lvl2pPr>
            <a:lvl3pPr marL="5277037" indent="0">
              <a:buNone/>
              <a:defRPr sz="13800"/>
            </a:lvl3pPr>
            <a:lvl4pPr marL="7915557" indent="0">
              <a:buNone/>
              <a:defRPr sz="11600"/>
            </a:lvl4pPr>
            <a:lvl5pPr marL="10554075" indent="0">
              <a:buNone/>
              <a:defRPr sz="11600"/>
            </a:lvl5pPr>
            <a:lvl6pPr marL="13192594" indent="0">
              <a:buNone/>
              <a:defRPr sz="11600"/>
            </a:lvl6pPr>
            <a:lvl7pPr marL="15831112" indent="0">
              <a:buNone/>
              <a:defRPr sz="11600"/>
            </a:lvl7pPr>
            <a:lvl8pPr marL="18469631" indent="0">
              <a:buNone/>
              <a:defRPr sz="11600"/>
            </a:lvl8pPr>
            <a:lvl9pPr marL="21108150" indent="0">
              <a:buNone/>
              <a:defRPr sz="1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5296" y="40076125"/>
            <a:ext cx="24688800" cy="6009636"/>
          </a:xfrm>
        </p:spPr>
        <p:txBody>
          <a:bodyPr/>
          <a:lstStyle>
            <a:lvl1pPr marL="0" indent="0">
              <a:buNone/>
              <a:defRPr sz="8100"/>
            </a:lvl1pPr>
            <a:lvl2pPr marL="2638519" indent="0">
              <a:buNone/>
              <a:defRPr sz="6900"/>
            </a:lvl2pPr>
            <a:lvl3pPr marL="5277037" indent="0">
              <a:buNone/>
              <a:defRPr sz="5700"/>
            </a:lvl3pPr>
            <a:lvl4pPr marL="7915557" indent="0">
              <a:buNone/>
              <a:defRPr sz="5200"/>
            </a:lvl4pPr>
            <a:lvl5pPr marL="10554075" indent="0">
              <a:buNone/>
              <a:defRPr sz="5200"/>
            </a:lvl5pPr>
            <a:lvl6pPr marL="13192594" indent="0">
              <a:buNone/>
              <a:defRPr sz="5200"/>
            </a:lvl6pPr>
            <a:lvl7pPr marL="15831112" indent="0">
              <a:buNone/>
              <a:defRPr sz="5200"/>
            </a:lvl7pPr>
            <a:lvl8pPr marL="18469631" indent="0">
              <a:buNone/>
              <a:defRPr sz="5200"/>
            </a:lvl8pPr>
            <a:lvl9pPr marL="21108150" indent="0">
              <a:buNone/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095A9-1075-1147-9FA6-F3040C4DFB7E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FE89-E15F-6040-834C-8D22B05CA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5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7400" y="2050630"/>
            <a:ext cx="37033200" cy="8534400"/>
          </a:xfrm>
          <a:prstGeom prst="rect">
            <a:avLst/>
          </a:prstGeom>
        </p:spPr>
        <p:txBody>
          <a:bodyPr vert="horz" lIns="527704" tIns="263852" rIns="527704" bIns="26385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11948164"/>
            <a:ext cx="37033200" cy="33793857"/>
          </a:xfrm>
          <a:prstGeom prst="rect">
            <a:avLst/>
          </a:prstGeom>
        </p:spPr>
        <p:txBody>
          <a:bodyPr vert="horz" lIns="527704" tIns="263852" rIns="527704" bIns="2638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57400" y="47460751"/>
            <a:ext cx="9601200" cy="2726266"/>
          </a:xfrm>
          <a:prstGeom prst="rect">
            <a:avLst/>
          </a:prstGeom>
        </p:spPr>
        <p:txBody>
          <a:bodyPr vert="horz" lIns="527704" tIns="263852" rIns="527704" bIns="263852" rtlCol="0" anchor="ctr"/>
          <a:lstStyle>
            <a:lvl1pPr algn="l">
              <a:defRPr sz="6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095A9-1075-1147-9FA6-F3040C4DFB7E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058900" y="47460751"/>
            <a:ext cx="13030200" cy="2726266"/>
          </a:xfrm>
          <a:prstGeom prst="rect">
            <a:avLst/>
          </a:prstGeom>
        </p:spPr>
        <p:txBody>
          <a:bodyPr vert="horz" lIns="527704" tIns="263852" rIns="527704" bIns="263852" rtlCol="0" anchor="ctr"/>
          <a:lstStyle>
            <a:lvl1pPr algn="ctr">
              <a:defRPr sz="6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489400" y="47460751"/>
            <a:ext cx="9601200" cy="2726266"/>
          </a:xfrm>
          <a:prstGeom prst="rect">
            <a:avLst/>
          </a:prstGeom>
        </p:spPr>
        <p:txBody>
          <a:bodyPr vert="horz" lIns="527704" tIns="263852" rIns="527704" bIns="263852" rtlCol="0" anchor="ctr"/>
          <a:lstStyle>
            <a:lvl1pPr algn="r">
              <a:defRPr sz="6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DFE89-E15F-6040-834C-8D22B05CA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38519" rtl="0" eaLnBrk="1" latinLnBrk="0" hangingPunct="1">
        <a:spcBef>
          <a:spcPct val="0"/>
        </a:spcBef>
        <a:buNone/>
        <a:defRPr sz="2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8889" indent="-1978889" algn="l" defTabSz="2638519" rtl="0" eaLnBrk="1" latinLnBrk="0" hangingPunct="1">
        <a:spcBef>
          <a:spcPct val="20000"/>
        </a:spcBef>
        <a:buFont typeface="Arial"/>
        <a:buChar char="•"/>
        <a:defRPr sz="18500" kern="1200">
          <a:solidFill>
            <a:schemeClr val="tx1"/>
          </a:solidFill>
          <a:latin typeface="+mn-lt"/>
          <a:ea typeface="+mn-ea"/>
          <a:cs typeface="+mn-cs"/>
        </a:defRPr>
      </a:lvl1pPr>
      <a:lvl2pPr marL="4287593" indent="-1649074" algn="l" defTabSz="2638519" rtl="0" eaLnBrk="1" latinLnBrk="0" hangingPunct="1">
        <a:spcBef>
          <a:spcPct val="20000"/>
        </a:spcBef>
        <a:buFont typeface="Arial"/>
        <a:buChar char="–"/>
        <a:defRPr sz="16200" kern="1200">
          <a:solidFill>
            <a:schemeClr val="tx1"/>
          </a:solidFill>
          <a:latin typeface="+mn-lt"/>
          <a:ea typeface="+mn-ea"/>
          <a:cs typeface="+mn-cs"/>
        </a:defRPr>
      </a:lvl2pPr>
      <a:lvl3pPr marL="6596297" indent="-1319259" algn="l" defTabSz="2638519" rtl="0" eaLnBrk="1" latinLnBrk="0" hangingPunct="1">
        <a:spcBef>
          <a:spcPct val="20000"/>
        </a:spcBef>
        <a:buFont typeface="Arial"/>
        <a:buChar char="•"/>
        <a:defRPr sz="13800" kern="1200">
          <a:solidFill>
            <a:schemeClr val="tx1"/>
          </a:solidFill>
          <a:latin typeface="+mn-lt"/>
          <a:ea typeface="+mn-ea"/>
          <a:cs typeface="+mn-cs"/>
        </a:defRPr>
      </a:lvl3pPr>
      <a:lvl4pPr marL="9234816" indent="-1319259" algn="l" defTabSz="2638519" rtl="0" eaLnBrk="1" latinLnBrk="0" hangingPunct="1">
        <a:spcBef>
          <a:spcPct val="20000"/>
        </a:spcBef>
        <a:buFont typeface="Arial"/>
        <a:buChar char="–"/>
        <a:defRPr sz="1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3334" indent="-1319259" algn="l" defTabSz="2638519" rtl="0" eaLnBrk="1" latinLnBrk="0" hangingPunct="1">
        <a:spcBef>
          <a:spcPct val="20000"/>
        </a:spcBef>
        <a:buFont typeface="Arial"/>
        <a:buChar char="»"/>
        <a:defRPr sz="1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511853" indent="-1319259" algn="l" defTabSz="2638519" rtl="0" eaLnBrk="1" latinLnBrk="0" hangingPunct="1">
        <a:spcBef>
          <a:spcPct val="20000"/>
        </a:spcBef>
        <a:buFont typeface="Arial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50371" indent="-1319259" algn="l" defTabSz="2638519" rtl="0" eaLnBrk="1" latinLnBrk="0" hangingPunct="1">
        <a:spcBef>
          <a:spcPct val="20000"/>
        </a:spcBef>
        <a:buFont typeface="Arial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788891" indent="-1319259" algn="l" defTabSz="2638519" rtl="0" eaLnBrk="1" latinLnBrk="0" hangingPunct="1">
        <a:spcBef>
          <a:spcPct val="20000"/>
        </a:spcBef>
        <a:buFont typeface="Arial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27410" indent="-1319259" algn="l" defTabSz="2638519" rtl="0" eaLnBrk="1" latinLnBrk="0" hangingPunct="1">
        <a:spcBef>
          <a:spcPct val="20000"/>
        </a:spcBef>
        <a:buFont typeface="Arial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38519" rtl="0" eaLnBrk="1" latinLnBrk="0" hangingPunct="1"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638519" algn="l" defTabSz="2638519" rtl="0" eaLnBrk="1" latinLnBrk="0" hangingPunct="1">
        <a:defRPr sz="10400" kern="1200">
          <a:solidFill>
            <a:schemeClr val="tx1"/>
          </a:solidFill>
          <a:latin typeface="+mn-lt"/>
          <a:ea typeface="+mn-ea"/>
          <a:cs typeface="+mn-cs"/>
        </a:defRPr>
      </a:lvl2pPr>
      <a:lvl3pPr marL="5277037" algn="l" defTabSz="2638519" rtl="0" eaLnBrk="1" latinLnBrk="0" hangingPunct="1">
        <a:defRPr sz="10400" kern="1200">
          <a:solidFill>
            <a:schemeClr val="tx1"/>
          </a:solidFill>
          <a:latin typeface="+mn-lt"/>
          <a:ea typeface="+mn-ea"/>
          <a:cs typeface="+mn-cs"/>
        </a:defRPr>
      </a:lvl3pPr>
      <a:lvl4pPr marL="7915557" algn="l" defTabSz="2638519" rtl="0" eaLnBrk="1" latinLnBrk="0" hangingPunct="1"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554075" algn="l" defTabSz="2638519" rtl="0" eaLnBrk="1" latinLnBrk="0" hangingPunct="1"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3192594" algn="l" defTabSz="2638519" rtl="0" eaLnBrk="1" latinLnBrk="0" hangingPunct="1"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831112" algn="l" defTabSz="2638519" rtl="0" eaLnBrk="1" latinLnBrk="0" hangingPunct="1"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8469631" algn="l" defTabSz="2638519" rtl="0" eaLnBrk="1" latinLnBrk="0" hangingPunct="1"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1108150" algn="l" defTabSz="2638519" rtl="0" eaLnBrk="1" latinLnBrk="0" hangingPunct="1"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8" Type="http://schemas.openxmlformats.org/officeDocument/2006/relationships/image" Target="../media/image7.emf"/><Relationship Id="rId9" Type="http://schemas.openxmlformats.org/officeDocument/2006/relationships/image" Target="../media/image8.emf"/><Relationship Id="rId10" Type="http://schemas.openxmlformats.org/officeDocument/2006/relationships/image" Target="../media/image9.emf"/><Relationship Id="rId11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3Nov12-08-08-10-cee3da56b0_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373100" cy="15827433"/>
          </a:xfrm>
          <a:prstGeom prst="rect">
            <a:avLst/>
          </a:prstGeom>
        </p:spPr>
      </p:pic>
      <p:pic>
        <p:nvPicPr>
          <p:cNvPr id="5" name="Picture 4" descr="13Nov12-08-11-22-a788d799c4_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3100" y="0"/>
            <a:ext cx="13373100" cy="15827433"/>
          </a:xfrm>
          <a:prstGeom prst="rect">
            <a:avLst/>
          </a:prstGeom>
        </p:spPr>
      </p:pic>
      <p:pic>
        <p:nvPicPr>
          <p:cNvPr id="6" name="Picture 5" descr="13Nov12-08-12-46-2070ea831b_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6200" y="0"/>
            <a:ext cx="13373100" cy="15827433"/>
          </a:xfrm>
          <a:prstGeom prst="rect">
            <a:avLst/>
          </a:prstGeom>
        </p:spPr>
      </p:pic>
      <p:pic>
        <p:nvPicPr>
          <p:cNvPr id="7" name="Picture 6" descr="13Nov12-08-14-23-ca6bbd7c46_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27372"/>
            <a:ext cx="13373100" cy="15827433"/>
          </a:xfrm>
          <a:prstGeom prst="rect">
            <a:avLst/>
          </a:prstGeom>
        </p:spPr>
      </p:pic>
      <p:pic>
        <p:nvPicPr>
          <p:cNvPr id="8" name="Picture 7" descr="13Nov12-08-15-41-4c1d6a912d_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800" y="17627372"/>
            <a:ext cx="13373100" cy="15827433"/>
          </a:xfrm>
          <a:prstGeom prst="rect">
            <a:avLst/>
          </a:prstGeom>
        </p:spPr>
      </p:pic>
      <p:pic>
        <p:nvPicPr>
          <p:cNvPr id="9" name="Picture 8" descr="13Nov12-08-17-09-13b5532ffd_1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4900" y="16798281"/>
            <a:ext cx="13373100" cy="15827433"/>
          </a:xfrm>
          <a:prstGeom prst="rect">
            <a:avLst/>
          </a:prstGeom>
        </p:spPr>
      </p:pic>
      <p:pic>
        <p:nvPicPr>
          <p:cNvPr id="10" name="Picture 9" descr="13Nov12-08-18-20-d8a297f2be_1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35023"/>
            <a:ext cx="10452969" cy="12371377"/>
          </a:xfrm>
          <a:prstGeom prst="rect">
            <a:avLst/>
          </a:prstGeom>
        </p:spPr>
      </p:pic>
      <p:pic>
        <p:nvPicPr>
          <p:cNvPr id="11" name="Picture 10" descr="13Nov12-08-19-23-81255e423f_1.pd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783" y="38835023"/>
            <a:ext cx="10452969" cy="12371377"/>
          </a:xfrm>
          <a:prstGeom prst="rect">
            <a:avLst/>
          </a:prstGeom>
        </p:spPr>
      </p:pic>
      <p:pic>
        <p:nvPicPr>
          <p:cNvPr id="12" name="Picture 11" descr="13Nov12-08-20-17-b24be300bb_1.pd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6611" y="36890967"/>
            <a:ext cx="12136577" cy="14363974"/>
          </a:xfrm>
          <a:prstGeom prst="rect">
            <a:avLst/>
          </a:prstGeom>
        </p:spPr>
      </p:pic>
      <p:pic>
        <p:nvPicPr>
          <p:cNvPr id="13" name="Picture 12" descr="13Nov12-08-22-24-a1aaab4430_1.pdf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4970" y="36598167"/>
            <a:ext cx="12342959" cy="1460823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809427" y="4656658"/>
            <a:ext cx="1096831" cy="2886358"/>
          </a:xfrm>
          <a:prstGeom prst="rect">
            <a:avLst/>
          </a:prstGeom>
          <a:solidFill>
            <a:schemeClr val="accent2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96216" y="1480124"/>
            <a:ext cx="1096831" cy="2886358"/>
          </a:xfrm>
          <a:prstGeom prst="rect">
            <a:avLst/>
          </a:prstGeom>
          <a:solidFill>
            <a:schemeClr val="accent6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8836237">
            <a:off x="7519194" y="11107961"/>
            <a:ext cx="945285" cy="1690876"/>
          </a:xfrm>
          <a:prstGeom prst="rect">
            <a:avLst/>
          </a:prstGeom>
          <a:solidFill>
            <a:schemeClr val="accent5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8836237">
            <a:off x="4822955" y="6957432"/>
            <a:ext cx="945285" cy="5162743"/>
          </a:xfrm>
          <a:prstGeom prst="rect">
            <a:avLst/>
          </a:prstGeom>
          <a:solidFill>
            <a:srgbClr val="008000">
              <a:alpha val="4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910588" y="1480124"/>
            <a:ext cx="1096831" cy="2886358"/>
          </a:xfrm>
          <a:prstGeom prst="rect">
            <a:avLst/>
          </a:prstGeom>
          <a:solidFill>
            <a:schemeClr val="accent6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6085313" y="4656658"/>
            <a:ext cx="1096831" cy="2886358"/>
          </a:xfrm>
          <a:prstGeom prst="rect">
            <a:avLst/>
          </a:prstGeom>
          <a:solidFill>
            <a:schemeClr val="accent2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8836237">
            <a:off x="18128230" y="7093132"/>
            <a:ext cx="945285" cy="5162743"/>
          </a:xfrm>
          <a:prstGeom prst="rect">
            <a:avLst/>
          </a:prstGeom>
          <a:solidFill>
            <a:srgbClr val="008000">
              <a:alpha val="4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18836237">
            <a:off x="20932226" y="11204172"/>
            <a:ext cx="945285" cy="1690876"/>
          </a:xfrm>
          <a:prstGeom prst="rect">
            <a:avLst/>
          </a:prstGeom>
          <a:solidFill>
            <a:schemeClr val="accent5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9495899" y="4656658"/>
            <a:ext cx="1096831" cy="2886358"/>
          </a:xfrm>
          <a:prstGeom prst="rect">
            <a:avLst/>
          </a:prstGeom>
          <a:solidFill>
            <a:schemeClr val="accent2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9495899" y="1480124"/>
            <a:ext cx="1096831" cy="2886358"/>
          </a:xfrm>
          <a:prstGeom prst="rect">
            <a:avLst/>
          </a:prstGeom>
          <a:solidFill>
            <a:schemeClr val="accent6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rot="18836237">
            <a:off x="31731242" y="6957431"/>
            <a:ext cx="945285" cy="5162743"/>
          </a:xfrm>
          <a:prstGeom prst="rect">
            <a:avLst/>
          </a:prstGeom>
          <a:solidFill>
            <a:srgbClr val="008000">
              <a:alpha val="4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18836237">
            <a:off x="34146389" y="11204173"/>
            <a:ext cx="945285" cy="1690876"/>
          </a:xfrm>
          <a:prstGeom prst="rect">
            <a:avLst/>
          </a:prstGeom>
          <a:solidFill>
            <a:schemeClr val="accent5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rot="2926629">
            <a:off x="1739755" y="28191538"/>
            <a:ext cx="736263" cy="2886358"/>
          </a:xfrm>
          <a:prstGeom prst="rect">
            <a:avLst/>
          </a:prstGeom>
          <a:solidFill>
            <a:schemeClr val="accent6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rot="2899508">
            <a:off x="3863278" y="26154118"/>
            <a:ext cx="693384" cy="2886358"/>
          </a:xfrm>
          <a:prstGeom prst="rect">
            <a:avLst/>
          </a:prstGeom>
          <a:solidFill>
            <a:schemeClr val="accent2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rot="2824155">
            <a:off x="6904402" y="22490029"/>
            <a:ext cx="707057" cy="4830257"/>
          </a:xfrm>
          <a:prstGeom prst="rect">
            <a:avLst/>
          </a:prstGeom>
          <a:solidFill>
            <a:srgbClr val="008000">
              <a:alpha val="4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2705776">
            <a:off x="9436561" y="21891083"/>
            <a:ext cx="648415" cy="1690876"/>
          </a:xfrm>
          <a:prstGeom prst="rect">
            <a:avLst/>
          </a:prstGeom>
          <a:solidFill>
            <a:schemeClr val="accent5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7005243" y="19200481"/>
            <a:ext cx="736263" cy="2886358"/>
          </a:xfrm>
          <a:prstGeom prst="rect">
            <a:avLst/>
          </a:prstGeom>
          <a:solidFill>
            <a:schemeClr val="accent6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7048121" y="22331451"/>
            <a:ext cx="1482549" cy="2683654"/>
          </a:xfrm>
          <a:prstGeom prst="rect">
            <a:avLst/>
          </a:prstGeom>
          <a:solidFill>
            <a:schemeClr val="accent2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rot="19048724">
            <a:off x="19272473" y="24837285"/>
            <a:ext cx="923234" cy="4830257"/>
          </a:xfrm>
          <a:prstGeom prst="rect">
            <a:avLst/>
          </a:prstGeom>
          <a:solidFill>
            <a:srgbClr val="008000">
              <a:alpha val="4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 rot="18896477">
            <a:off x="21936986" y="28797074"/>
            <a:ext cx="648415" cy="1690876"/>
          </a:xfrm>
          <a:prstGeom prst="rect">
            <a:avLst/>
          </a:prstGeom>
          <a:solidFill>
            <a:schemeClr val="accent5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2926629">
            <a:off x="29512277" y="27372647"/>
            <a:ext cx="736263" cy="2886358"/>
          </a:xfrm>
          <a:prstGeom prst="rect">
            <a:avLst/>
          </a:prstGeom>
          <a:solidFill>
            <a:schemeClr val="accent6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 rot="2899508">
            <a:off x="31748933" y="25365802"/>
            <a:ext cx="693384" cy="2886358"/>
          </a:xfrm>
          <a:prstGeom prst="rect">
            <a:avLst/>
          </a:prstGeom>
          <a:solidFill>
            <a:schemeClr val="accent2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 rot="2824155">
            <a:off x="34768375" y="21575534"/>
            <a:ext cx="707057" cy="4830257"/>
          </a:xfrm>
          <a:prstGeom prst="rect">
            <a:avLst/>
          </a:prstGeom>
          <a:solidFill>
            <a:srgbClr val="008000">
              <a:alpha val="4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2525025">
            <a:off x="37176632" y="20926305"/>
            <a:ext cx="648415" cy="1690876"/>
          </a:xfrm>
          <a:prstGeom prst="rect">
            <a:avLst/>
          </a:prstGeom>
          <a:solidFill>
            <a:schemeClr val="accent5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21347102">
            <a:off x="6730876" y="48976415"/>
            <a:ext cx="648415" cy="1690876"/>
          </a:xfrm>
          <a:prstGeom prst="rect">
            <a:avLst/>
          </a:prstGeom>
          <a:solidFill>
            <a:schemeClr val="accent5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728168" y="45027189"/>
            <a:ext cx="923234" cy="3927684"/>
          </a:xfrm>
          <a:prstGeom prst="rect">
            <a:avLst/>
          </a:prstGeom>
          <a:solidFill>
            <a:srgbClr val="008000">
              <a:alpha val="4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860752" y="42506435"/>
            <a:ext cx="693384" cy="2520754"/>
          </a:xfrm>
          <a:prstGeom prst="rect">
            <a:avLst/>
          </a:prstGeom>
          <a:solidFill>
            <a:schemeClr val="accent2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704290" y="39966440"/>
            <a:ext cx="736263" cy="2539995"/>
          </a:xfrm>
          <a:prstGeom prst="rect">
            <a:avLst/>
          </a:prstGeom>
          <a:solidFill>
            <a:schemeClr val="accent6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5030747">
            <a:off x="15320958" y="48976414"/>
            <a:ext cx="648415" cy="1690876"/>
          </a:xfrm>
          <a:prstGeom prst="rect">
            <a:avLst/>
          </a:prstGeom>
          <a:solidFill>
            <a:schemeClr val="accent5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21038245">
            <a:off x="15672084" y="44594137"/>
            <a:ext cx="1592587" cy="4875499"/>
          </a:xfrm>
          <a:prstGeom prst="rect">
            <a:avLst/>
          </a:prstGeom>
          <a:solidFill>
            <a:srgbClr val="008000">
              <a:alpha val="4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2491142">
            <a:off x="16345447" y="42028272"/>
            <a:ext cx="693384" cy="2845790"/>
          </a:xfrm>
          <a:prstGeom prst="rect">
            <a:avLst/>
          </a:prstGeom>
          <a:solidFill>
            <a:schemeClr val="accent2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 rot="2633394">
            <a:off x="18555782" y="39898571"/>
            <a:ext cx="736263" cy="2907851"/>
          </a:xfrm>
          <a:prstGeom prst="rect">
            <a:avLst/>
          </a:prstGeom>
          <a:solidFill>
            <a:schemeClr val="accent6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 rot="21347102">
            <a:off x="29692172" y="48957243"/>
            <a:ext cx="648415" cy="1710074"/>
          </a:xfrm>
          <a:prstGeom prst="rect">
            <a:avLst/>
          </a:prstGeom>
          <a:solidFill>
            <a:schemeClr val="accent5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9495899" y="44079375"/>
            <a:ext cx="1486407" cy="4700080"/>
          </a:xfrm>
          <a:prstGeom prst="rect">
            <a:avLst/>
          </a:prstGeom>
          <a:solidFill>
            <a:srgbClr val="008000">
              <a:alpha val="4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9630204" y="41233585"/>
            <a:ext cx="962526" cy="2845790"/>
          </a:xfrm>
          <a:prstGeom prst="rect">
            <a:avLst/>
          </a:prstGeom>
          <a:solidFill>
            <a:schemeClr val="accent2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9513881" y="38325734"/>
            <a:ext cx="736263" cy="2907851"/>
          </a:xfrm>
          <a:prstGeom prst="rect">
            <a:avLst/>
          </a:prstGeom>
          <a:solidFill>
            <a:schemeClr val="accent6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21347102">
            <a:off x="39033369" y="48554209"/>
            <a:ext cx="628314" cy="1982831"/>
          </a:xfrm>
          <a:prstGeom prst="rect">
            <a:avLst/>
          </a:prstGeom>
          <a:solidFill>
            <a:schemeClr val="accent5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8921418" y="43833720"/>
            <a:ext cx="1486407" cy="4700080"/>
          </a:xfrm>
          <a:prstGeom prst="rect">
            <a:avLst/>
          </a:prstGeom>
          <a:solidFill>
            <a:srgbClr val="008000">
              <a:alpha val="4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8961350" y="40987930"/>
            <a:ext cx="962526" cy="2845790"/>
          </a:xfrm>
          <a:prstGeom prst="rect">
            <a:avLst/>
          </a:prstGeom>
          <a:solidFill>
            <a:schemeClr val="accent2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8957507" y="37881620"/>
            <a:ext cx="736263" cy="2907851"/>
          </a:xfrm>
          <a:prstGeom prst="rect">
            <a:avLst/>
          </a:prstGeom>
          <a:solidFill>
            <a:schemeClr val="accent6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308425" y="692759"/>
            <a:ext cx="1287792" cy="5911241"/>
          </a:xfrm>
          <a:prstGeom prst="rect">
            <a:avLst/>
          </a:prstGeom>
          <a:solidFill>
            <a:schemeClr val="accent4">
              <a:alpha val="5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32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3Nov05riboB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555200" cy="29495253"/>
          </a:xfrm>
          <a:prstGeom prst="rect">
            <a:avLst/>
          </a:prstGeom>
        </p:spPr>
      </p:pic>
      <p:pic>
        <p:nvPicPr>
          <p:cNvPr id="26" name="Picture 25" descr="13Oct29-13-17-15-a0f68f061_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8400" y="29495253"/>
            <a:ext cx="16556996" cy="21651452"/>
          </a:xfrm>
          <a:prstGeom prst="rect">
            <a:avLst/>
          </a:prstGeom>
        </p:spPr>
      </p:pic>
      <p:pic>
        <p:nvPicPr>
          <p:cNvPr id="27" name="Picture 26" descr="13Oct29-13-13-59-a89b4df459_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7879" y="969290"/>
            <a:ext cx="21130121" cy="27631698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7620000" y="29495253"/>
            <a:ext cx="910125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918400" y="30341638"/>
            <a:ext cx="4546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4608796" y="48271833"/>
            <a:ext cx="4546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0264446" y="20619941"/>
            <a:ext cx="1088717" cy="2711821"/>
          </a:xfrm>
          <a:prstGeom prst="rect">
            <a:avLst/>
          </a:prstGeom>
          <a:solidFill>
            <a:schemeClr val="accent5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2557021" y="19588752"/>
            <a:ext cx="1088717" cy="2914050"/>
          </a:xfrm>
          <a:prstGeom prst="rect">
            <a:avLst/>
          </a:prstGeom>
          <a:solidFill>
            <a:schemeClr val="accent5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 rot="6513842">
            <a:off x="18254168" y="47786662"/>
            <a:ext cx="1088717" cy="2711821"/>
          </a:xfrm>
          <a:prstGeom prst="rect">
            <a:avLst/>
          </a:prstGeom>
          <a:solidFill>
            <a:schemeClr val="accent5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2557021" y="9992992"/>
            <a:ext cx="1877459" cy="9249396"/>
          </a:xfrm>
          <a:prstGeom prst="rect">
            <a:avLst/>
          </a:prstGeom>
          <a:solidFill>
            <a:srgbClr val="008000">
              <a:alpha val="4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9781444" y="41813709"/>
            <a:ext cx="2353208" cy="7404992"/>
          </a:xfrm>
          <a:prstGeom prst="rect">
            <a:avLst/>
          </a:prstGeom>
          <a:solidFill>
            <a:srgbClr val="008000">
              <a:alpha val="4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9910500" y="37157051"/>
            <a:ext cx="1679752" cy="4656658"/>
          </a:xfrm>
          <a:prstGeom prst="rect">
            <a:avLst/>
          </a:prstGeom>
          <a:solidFill>
            <a:schemeClr val="accent2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2131328">
            <a:off x="21782442" y="34847723"/>
            <a:ext cx="1126987" cy="2726785"/>
          </a:xfrm>
          <a:prstGeom prst="rect">
            <a:avLst/>
          </a:prstGeom>
          <a:solidFill>
            <a:schemeClr val="accent2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2633394">
            <a:off x="25038071" y="30414919"/>
            <a:ext cx="1218952" cy="5402735"/>
          </a:xfrm>
          <a:prstGeom prst="rect">
            <a:avLst/>
          </a:prstGeom>
          <a:solidFill>
            <a:schemeClr val="accent6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264446" y="13912247"/>
            <a:ext cx="1300386" cy="6707694"/>
          </a:xfrm>
          <a:prstGeom prst="rect">
            <a:avLst/>
          </a:prstGeom>
          <a:solidFill>
            <a:srgbClr val="008000">
              <a:alpha val="4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0264446" y="7196654"/>
            <a:ext cx="1679752" cy="6715594"/>
          </a:xfrm>
          <a:prstGeom prst="rect">
            <a:avLst/>
          </a:prstGeom>
          <a:solidFill>
            <a:schemeClr val="accent2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422851" y="1326585"/>
            <a:ext cx="1700018" cy="5735371"/>
          </a:xfrm>
          <a:prstGeom prst="rect">
            <a:avLst/>
          </a:prstGeom>
          <a:solidFill>
            <a:schemeClr val="accent6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8610585">
            <a:off x="30471307" y="5492301"/>
            <a:ext cx="1679752" cy="5395240"/>
          </a:xfrm>
          <a:prstGeom prst="rect">
            <a:avLst/>
          </a:prstGeom>
          <a:solidFill>
            <a:schemeClr val="accent2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19194173">
            <a:off x="26133105" y="795326"/>
            <a:ext cx="1700018" cy="6480795"/>
          </a:xfrm>
          <a:prstGeom prst="rect">
            <a:avLst/>
          </a:prstGeom>
          <a:solidFill>
            <a:schemeClr val="accent6"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18975912">
            <a:off x="26851414" y="1277986"/>
            <a:ext cx="1646254" cy="11654336"/>
          </a:xfrm>
          <a:prstGeom prst="rect">
            <a:avLst/>
          </a:prstGeom>
          <a:solidFill>
            <a:srgbClr val="8064A2">
              <a:alpha val="4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 rot="18975912">
            <a:off x="12765087" y="6014238"/>
            <a:ext cx="1646254" cy="11654336"/>
          </a:xfrm>
          <a:prstGeom prst="rect">
            <a:avLst/>
          </a:prstGeom>
          <a:solidFill>
            <a:srgbClr val="8064A2">
              <a:alpha val="4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84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</Words>
  <Application>Microsoft Macintosh PowerPoint</Application>
  <PresentationFormat>Custom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Doyle</dc:creator>
  <cp:lastModifiedBy>Catherine Doyle</cp:lastModifiedBy>
  <cp:revision>8</cp:revision>
  <dcterms:created xsi:type="dcterms:W3CDTF">2013-11-12T13:23:40Z</dcterms:created>
  <dcterms:modified xsi:type="dcterms:W3CDTF">2013-11-12T21:43:54Z</dcterms:modified>
</cp:coreProperties>
</file>