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BFAF-4C1D-EA49-A47C-40AD3CFC4F58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B0B5-50EF-754D-B2B7-82AB4E90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6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1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3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6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0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6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8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9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0EBE-5BC4-2546-8A79-2F5A996932EE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73DE-57E7-9144-B406-E1FD1FA3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9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Molecular Cloning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Golden Gate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5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Cloning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0023" r="-20023"/>
          <a:stretch/>
        </p:blipFill>
        <p:spPr>
          <a:xfrm>
            <a:off x="1487803" y="1665700"/>
            <a:ext cx="5923117" cy="4663961"/>
          </a:xfrm>
        </p:spPr>
      </p:pic>
      <p:sp>
        <p:nvSpPr>
          <p:cNvPr id="7" name="TextBox 6"/>
          <p:cNvSpPr txBox="1"/>
          <p:nvPr/>
        </p:nvSpPr>
        <p:spPr>
          <a:xfrm>
            <a:off x="4167798" y="1665700"/>
            <a:ext cx="419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5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roteins that cleave DNA molecules at specific sites, producing discrete fragments of DNA.</a:t>
            </a:r>
          </a:p>
          <a:p>
            <a:r>
              <a:rPr lang="en-US" dirty="0" smtClean="0"/>
              <a:t>Isolates a single gene to place into a plasmid vector which will be expressed in the recombinant cell.</a:t>
            </a:r>
          </a:p>
          <a:p>
            <a:pPr lvl="1"/>
            <a:r>
              <a:rPr lang="en-US" dirty="0" smtClean="0"/>
              <a:t>Type 1: complex random cuts within the DNA sequence</a:t>
            </a:r>
          </a:p>
          <a:p>
            <a:pPr lvl="1"/>
            <a:r>
              <a:rPr lang="en-US" dirty="0" smtClean="0"/>
              <a:t>Type 2: specifically targets regions and cut in a relative close proximity of recognition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0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Ligation is the process of joining two pieces of DNA from different sources together through the formation of a covalent bond.</a:t>
            </a:r>
          </a:p>
          <a:p>
            <a:r>
              <a:rPr lang="en-US" dirty="0" smtClean="0">
                <a:latin typeface="Arial" charset="0"/>
              </a:rPr>
              <a:t>DNA ligase is the enzyme used to catalyze this reaction.</a:t>
            </a:r>
          </a:p>
          <a:p>
            <a:r>
              <a:rPr lang="en-US" dirty="0" smtClean="0">
                <a:latin typeface="Arial" charset="0"/>
              </a:rPr>
              <a:t>DNA ligation requires ATP.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2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After you create your new plasmid construct that contains your insert of interest , you will need to insert it into a bacterial host cell so that it can be replicated.</a:t>
            </a:r>
          </a:p>
          <a:p>
            <a:r>
              <a:rPr lang="en-US" dirty="0" smtClean="0">
                <a:latin typeface="Arial" charset="0"/>
              </a:rPr>
              <a:t>The transformed bacteria cells are grown on selective media (containing antibiotic) to select for cells that took up plasmid.</a:t>
            </a:r>
          </a:p>
          <a:p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2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Gate Assembly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034" r="-8034"/>
          <a:stretch>
            <a:fillRect/>
          </a:stretch>
        </p:blipFill>
        <p:spPr>
          <a:xfrm>
            <a:off x="696633" y="1249276"/>
            <a:ext cx="7818855" cy="3320990"/>
          </a:xfrm>
        </p:spPr>
      </p:pic>
      <p:sp>
        <p:nvSpPr>
          <p:cNvPr id="5" name="TextBox 4"/>
          <p:cNvSpPr txBox="1"/>
          <p:nvPr/>
        </p:nvSpPr>
        <p:spPr>
          <a:xfrm>
            <a:off x="916092" y="4674371"/>
            <a:ext cx="6756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ability of type IIs restriction enzymes to produce 4 base pair sticky ends right next to their binding sites within one reaction.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Golden Gate Cloning is typically performed as an all-in-one-pot reaction. This means that all DNA parts, the type IIs restriction enzyme and a ligase are mixed in a PCR tube and put into a </a:t>
            </a:r>
            <a:r>
              <a:rPr lang="en-US" dirty="0" err="1" smtClean="0"/>
              <a:t>thermocycler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DNA parts get digested and ligated over and over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6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246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Basic Molecular Cloning &amp; Golden Gate Assembly</vt:lpstr>
      <vt:lpstr>Basic Cloning</vt:lpstr>
      <vt:lpstr>Restriction Enzymes</vt:lpstr>
      <vt:lpstr>Ligation</vt:lpstr>
      <vt:lpstr>Transformation</vt:lpstr>
      <vt:lpstr>Golden Gate Assembly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2014-05-19T17:54:41Z</dcterms:created>
  <dcterms:modified xsi:type="dcterms:W3CDTF">2014-05-19T18:25:18Z</dcterms:modified>
</cp:coreProperties>
</file>