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2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7788C-5D55-4C4B-BE4C-CA00E70B6618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78F74-BE6C-0741-A333-927AE76F7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7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78F74-BE6C-0741-A333-927AE76F7D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6078-5D83-1147-AB05-FF033EB65FA0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95E-6E7E-5642-B4BE-704149D0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6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6078-5D83-1147-AB05-FF033EB65FA0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95E-6E7E-5642-B4BE-704149D0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1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6078-5D83-1147-AB05-FF033EB65FA0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95E-6E7E-5642-B4BE-704149D0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0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6078-5D83-1147-AB05-FF033EB65FA0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95E-6E7E-5642-B4BE-704149D0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8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6078-5D83-1147-AB05-FF033EB65FA0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95E-6E7E-5642-B4BE-704149D0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6078-5D83-1147-AB05-FF033EB65FA0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95E-6E7E-5642-B4BE-704149D0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1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6078-5D83-1147-AB05-FF033EB65FA0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95E-6E7E-5642-B4BE-704149D0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8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6078-5D83-1147-AB05-FF033EB65FA0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95E-6E7E-5642-B4BE-704149D0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3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6078-5D83-1147-AB05-FF033EB65FA0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95E-6E7E-5642-B4BE-704149D0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7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6078-5D83-1147-AB05-FF033EB65FA0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95E-6E7E-5642-B4BE-704149D0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4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6078-5D83-1147-AB05-FF033EB65FA0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95E-6E7E-5642-B4BE-704149D0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7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F6078-5D83-1147-AB05-FF033EB65FA0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C795E-6E7E-5642-B4BE-704149D0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5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Meeting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10-18-13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1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16 at 7.01.0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9" b="32515"/>
          <a:stretch/>
        </p:blipFill>
        <p:spPr>
          <a:xfrm>
            <a:off x="1116908" y="1816476"/>
            <a:ext cx="7028121" cy="2572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7129" y="448492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Tet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97160" y="4515666"/>
            <a:ext cx="218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Tet</a:t>
            </a:r>
            <a:r>
              <a:rPr lang="en-US" b="1" dirty="0" smtClean="0"/>
              <a:t>+ 0.1mM Caffeine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66077" y="4521587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Tet</a:t>
            </a:r>
            <a:r>
              <a:rPr lang="en-US" b="1" dirty="0" smtClean="0"/>
              <a:t>+ 0.1mM Theophylline</a:t>
            </a:r>
            <a:endParaRPr lang="en-US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of Single Colony That </a:t>
            </a:r>
            <a:r>
              <a:rPr lang="en-US" dirty="0" smtClean="0"/>
              <a:t>Grew on </a:t>
            </a:r>
            <a:r>
              <a:rPr lang="en-US" dirty="0" err="1" smtClean="0"/>
              <a:t>Tet</a:t>
            </a:r>
            <a:r>
              <a:rPr lang="en-US" dirty="0" smtClean="0"/>
              <a:t> + Caffeine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83317" y="5851696"/>
            <a:ext cx="294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Grown at 25C for 4 days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302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ecdm8 + </a:t>
            </a:r>
            <a:r>
              <a:rPr lang="en-US" dirty="0" err="1" smtClean="0"/>
              <a:t>TetA</a:t>
            </a:r>
            <a:endParaRPr lang="en-US" dirty="0"/>
          </a:p>
        </p:txBody>
      </p:sp>
      <p:pic>
        <p:nvPicPr>
          <p:cNvPr id="4" name="Picture 3" descr="Screen shot 2013-10-16 at 7.01.1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7" b="33542"/>
          <a:stretch/>
        </p:blipFill>
        <p:spPr>
          <a:xfrm>
            <a:off x="1062415" y="2154051"/>
            <a:ext cx="7004945" cy="2443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6973" y="458137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Tet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65954" y="4612116"/>
            <a:ext cx="218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Tet</a:t>
            </a:r>
            <a:r>
              <a:rPr lang="en-US" b="1" dirty="0" smtClean="0"/>
              <a:t>+ 0.1mM Caffeine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69186" y="4618037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Tet</a:t>
            </a:r>
            <a:r>
              <a:rPr lang="en-US" b="1" dirty="0" smtClean="0"/>
              <a:t> + 0.1mM Theophylline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83318" y="5851696"/>
            <a:ext cx="248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Grown at 25C for 4 days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300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26" y="457200"/>
            <a:ext cx="8229600" cy="792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Drops of Theo or Caffeine on J303/4C5 + J79/1A2</a:t>
            </a:r>
            <a:endParaRPr lang="en-US" dirty="0"/>
          </a:p>
        </p:txBody>
      </p:sp>
      <p:pic>
        <p:nvPicPr>
          <p:cNvPr id="1026" name="Picture 2" descr="C:\Users\eckdahl\Desktop\Todd's Data\My Pictures\2013-10-15 caffeine\caffeine 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74" y="2908404"/>
            <a:ext cx="1981200" cy="14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ckdahl\Desktop\Todd's Data\My Pictures\2013-10-15 caffeine\caffeine 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8404"/>
            <a:ext cx="1981200" cy="14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ckdahl\Desktop\Todd's Data\My Pictures\2013-10-15 caffeine\caffeine 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15" y="1371600"/>
            <a:ext cx="1999823" cy="14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ckdahl\Desktop\Todd's Data\My Pictures\2013-10-15 caffeine\caffeine 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2922372"/>
            <a:ext cx="1981201" cy="14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ckdahl\Desktop\Todd's Data\My Pictures\2013-10-15 caffeine\caffeine 0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22372"/>
            <a:ext cx="1981201" cy="14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ckdahl\Desktop\Todd's Data\My Pictures\2013-10-15 caffeine\caffeine 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13614"/>
            <a:ext cx="1981200" cy="14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eckdahl\Desktop\Todd's Data\My Pictures\2013-10-15 caffeine\caffeine 0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74" y="4615833"/>
            <a:ext cx="1981200" cy="14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eckdahl\Desktop\Todd's Data\My Pictures\2013-10-15 caffeine\caffeine 0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11395"/>
            <a:ext cx="1984159" cy="148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eckdahl\Desktop\Todd's Data\My Pictures\2013-10-15 caffeine\caffeine 02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4615833"/>
            <a:ext cx="1981200" cy="14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89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1011" y="457200"/>
            <a:ext cx="8229600" cy="79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Disks of Theo or Caffeine on J303/1A2 + J79/4C5</a:t>
            </a:r>
            <a:endParaRPr lang="en-US" dirty="0"/>
          </a:p>
        </p:txBody>
      </p:sp>
      <p:pic>
        <p:nvPicPr>
          <p:cNvPr id="3074" name="Picture 2" descr="C:\Users\eckdahl\Desktop\Todd's Data\My Pictures\2013-10-15 caffeine\caffeine 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83931"/>
            <a:ext cx="2774600" cy="208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ckdahl\Desktop\Todd's Data\My Pictures\2013-10-15 caffeine\caffeine 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7987"/>
            <a:ext cx="2835055" cy="212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ckdahl\Desktop\Todd's Data\My Pictures\2013-10-15 caffeine\caffeine 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7145"/>
            <a:ext cx="2696458" cy="20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2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1011" y="457200"/>
            <a:ext cx="8229600" cy="79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Disks of Theo or Caffeine on J303/4C5 + J79/1A2</a:t>
            </a:r>
            <a:endParaRPr lang="en-US" dirty="0"/>
          </a:p>
        </p:txBody>
      </p:sp>
      <p:pic>
        <p:nvPicPr>
          <p:cNvPr id="2050" name="Picture 2" descr="C:\Users\eckdahl\Desktop\Todd's Data\My Pictures\2013-10-15 caffeine\caffeine 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1"/>
            <a:ext cx="2765441" cy="207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ckdahl\Desktop\Todd's Data\My Pictures\2013-10-15 caffeine\caffeine 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23" y="2590801"/>
            <a:ext cx="2810777" cy="21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ckdahl\Desktop\Todd's Data\My Pictures\2013-10-15 caffeine\caffeine 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" y="2590800"/>
            <a:ext cx="2747277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57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1011" y="457200"/>
            <a:ext cx="8229600" cy="792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Disks of Theo or Caffeine on J303/4C5 + J79/1A2</a:t>
            </a:r>
          </a:p>
          <a:p>
            <a:pPr marL="0" indent="0" algn="ctr">
              <a:buNone/>
            </a:pPr>
            <a:r>
              <a:rPr lang="en-US" dirty="0" smtClean="0"/>
              <a:t>30 Degrees C</a:t>
            </a:r>
            <a:endParaRPr lang="en-US" dirty="0"/>
          </a:p>
        </p:txBody>
      </p:sp>
      <p:pic>
        <p:nvPicPr>
          <p:cNvPr id="4098" name="Picture 2" descr="C:\Users\eckdahl\Desktop\Todd's Data\My Pictures\2013-10-15 caffeine\caffeine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4156454" cy="31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ckdahl\Desktop\Todd's Data\My Pictures\2013-10-15 caffeine\caffeine 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98" y="1295400"/>
            <a:ext cx="4156454" cy="31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ckdahl\Desktop\Todd's Data\My Pictures\2013-10-15 caffeine\caffeine 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355579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6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Running Experiment at 30C for 2 days</a:t>
            </a:r>
          </a:p>
          <a:p>
            <a:endParaRPr lang="en-US" dirty="0" smtClean="0"/>
          </a:p>
          <a:p>
            <a:r>
              <a:rPr lang="en-US" dirty="0" smtClean="0"/>
              <a:t>Finishing cloning ecdm8 downstream of </a:t>
            </a:r>
            <a:r>
              <a:rPr lang="en-US" dirty="0" err="1" smtClean="0"/>
              <a:t>TetA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8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124</Words>
  <Application>Microsoft Macintosh PowerPoint</Application>
  <PresentationFormat>On-screen Show (4:3)</PresentationFormat>
  <Paragraphs>22</Paragraphs>
  <Slides>8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Lab Meeting </vt:lpstr>
      <vt:lpstr>Results of Single Colony That Grew on Tet + Caffeine  </vt:lpstr>
      <vt:lpstr>Results: ecdm8 + TetA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Ecdm8 + TetA Results</dc:title>
  <dc:creator>Catherine Doyle</dc:creator>
  <cp:lastModifiedBy>Catherine Doyle</cp:lastModifiedBy>
  <cp:revision>7</cp:revision>
  <dcterms:created xsi:type="dcterms:W3CDTF">2013-10-16T11:01:33Z</dcterms:created>
  <dcterms:modified xsi:type="dcterms:W3CDTF">2013-10-18T17:22:42Z</dcterms:modified>
</cp:coreProperties>
</file>