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6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1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9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4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1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0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3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6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0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274C-E554-4C3B-98AD-63641F99D744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4890E-E347-46A9-BBA7-B9682FF2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Floral Timing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</a:t>
            </a:r>
            <a:r>
              <a:rPr lang="en-US" dirty="0" err="1" smtClean="0"/>
              <a:t>Nuttle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0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sequence of interest in </a:t>
            </a:r>
            <a:r>
              <a:rPr lang="en-US" i="1" dirty="0" smtClean="0"/>
              <a:t>Arabidopsis</a:t>
            </a:r>
          </a:p>
          <a:p>
            <a:r>
              <a:rPr lang="en-US" dirty="0" err="1" smtClean="0"/>
              <a:t>BLASTn</a:t>
            </a:r>
            <a:r>
              <a:rPr lang="en-US" dirty="0" smtClean="0"/>
              <a:t> against 454 scaffolds on blueberry devolvement site</a:t>
            </a:r>
          </a:p>
          <a:p>
            <a:pPr lvl="1"/>
            <a:r>
              <a:rPr lang="en-US" dirty="0" err="1" smtClean="0"/>
              <a:t>tBLASTx</a:t>
            </a:r>
            <a:r>
              <a:rPr lang="en-US" dirty="0" smtClean="0"/>
              <a:t> to support a weak match (compare top scaffolds)</a:t>
            </a:r>
            <a:endParaRPr lang="en-US" dirty="0"/>
          </a:p>
          <a:p>
            <a:r>
              <a:rPr lang="en-US" dirty="0" smtClean="0"/>
              <a:t>Align best matches</a:t>
            </a:r>
          </a:p>
          <a:p>
            <a:r>
              <a:rPr lang="en-US" dirty="0" smtClean="0"/>
              <a:t>Submit best scaffolds to SSR program on blueberry devolvement site</a:t>
            </a:r>
          </a:p>
          <a:p>
            <a:r>
              <a:rPr lang="en-US" dirty="0" smtClean="0"/>
              <a:t>Find appropriate primers near aligned sequences</a:t>
            </a:r>
          </a:p>
        </p:txBody>
      </p:sp>
    </p:spTree>
    <p:extLst>
      <p:ext uri="{BB962C8B-B14F-4D97-AF65-F5344CB8AC3E}">
        <p14:creationId xmlns:p14="http://schemas.microsoft.com/office/powerpoint/2010/main" val="373797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599"/>
            <a:ext cx="8382000" cy="636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08387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60625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666" y="3451225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466" y="3733800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466" y="3124200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44812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Multiply 23"/>
          <p:cNvSpPr/>
          <p:nvPr/>
        </p:nvSpPr>
        <p:spPr>
          <a:xfrm>
            <a:off x="6934200" y="2122805"/>
            <a:ext cx="304800" cy="261620"/>
          </a:xfrm>
          <a:prstGeom prst="mathMultiply">
            <a:avLst/>
          </a:prstGeom>
          <a:solidFill>
            <a:srgbClr val="FF0000"/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2066" y="4706034"/>
            <a:ext cx="281716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- appropriate primers were found</a:t>
            </a:r>
          </a:p>
          <a:p>
            <a:r>
              <a:rPr lang="en-US" dirty="0" smtClean="0"/>
              <a:t>      - appropriate primers could not be found</a:t>
            </a:r>
            <a:endParaRPr lang="en-US" dirty="0"/>
          </a:p>
        </p:txBody>
      </p:sp>
      <p:sp>
        <p:nvSpPr>
          <p:cNvPr id="18" name="Multiply 17"/>
          <p:cNvSpPr/>
          <p:nvPr/>
        </p:nvSpPr>
        <p:spPr>
          <a:xfrm>
            <a:off x="3657600" y="2514600"/>
            <a:ext cx="304800" cy="261620"/>
          </a:xfrm>
          <a:prstGeom prst="mathMultiply">
            <a:avLst/>
          </a:prstGeom>
          <a:solidFill>
            <a:srgbClr val="FF0000"/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y 36"/>
          <p:cNvSpPr/>
          <p:nvPr/>
        </p:nvSpPr>
        <p:spPr>
          <a:xfrm>
            <a:off x="568151" y="5300980"/>
            <a:ext cx="304800" cy="261620"/>
          </a:xfrm>
          <a:prstGeom prst="mathMultiply">
            <a:avLst/>
          </a:prstGeom>
          <a:solidFill>
            <a:srgbClr val="FF0000"/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1" y="4822825"/>
            <a:ext cx="300334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14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Leafy (LFY)</a:t>
            </a:r>
          </a:p>
          <a:p>
            <a:pPr lvl="1"/>
            <a:r>
              <a:rPr lang="en-US" dirty="0" smtClean="0"/>
              <a:t>An adequate </a:t>
            </a:r>
            <a:r>
              <a:rPr lang="en-US" dirty="0" err="1" smtClean="0"/>
              <a:t>ortholog</a:t>
            </a:r>
            <a:r>
              <a:rPr lang="en-US" dirty="0" smtClean="0"/>
              <a:t> was not found in the 454 blueberry database.</a:t>
            </a:r>
          </a:p>
          <a:p>
            <a:r>
              <a:rPr lang="en-US" dirty="0" err="1" smtClean="0"/>
              <a:t>Phytochrome</a:t>
            </a:r>
            <a:r>
              <a:rPr lang="en-US" dirty="0" smtClean="0"/>
              <a:t> A (PHYA)</a:t>
            </a:r>
          </a:p>
          <a:p>
            <a:pPr lvl="1"/>
            <a:r>
              <a:rPr lang="en-US" dirty="0" smtClean="0"/>
              <a:t>The scaffold that best corresponded was only 7,403bp. Therefore no SSRs meeting the minimal qualifications were found.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104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Floral Timing</vt:lpstr>
      <vt:lpstr>Strategy </vt:lpstr>
      <vt:lpstr>PowerPoint Presentation</vt:lpstr>
      <vt:lpstr>Troubles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Floral Timing</dc:title>
  <dc:creator>Lab User</dc:creator>
  <cp:lastModifiedBy>ITS Labs</cp:lastModifiedBy>
  <cp:revision>3</cp:revision>
  <dcterms:created xsi:type="dcterms:W3CDTF">2012-02-28T20:42:10Z</dcterms:created>
  <dcterms:modified xsi:type="dcterms:W3CDTF">2012-03-15T09:41:14Z</dcterms:modified>
</cp:coreProperties>
</file>