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DE47-2929-6145-8FC2-810A7F3BAD6B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48E2-D714-3841-92CB-81C63285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3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DE47-2929-6145-8FC2-810A7F3BAD6B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48E2-D714-3841-92CB-81C63285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6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DE47-2929-6145-8FC2-810A7F3BAD6B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48E2-D714-3841-92CB-81C63285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4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DE47-2929-6145-8FC2-810A7F3BAD6B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48E2-D714-3841-92CB-81C63285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DE47-2929-6145-8FC2-810A7F3BAD6B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48E2-D714-3841-92CB-81C63285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2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DE47-2929-6145-8FC2-810A7F3BAD6B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48E2-D714-3841-92CB-81C63285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4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DE47-2929-6145-8FC2-810A7F3BAD6B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48E2-D714-3841-92CB-81C63285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5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DE47-2929-6145-8FC2-810A7F3BAD6B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48E2-D714-3841-92CB-81C63285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6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DE47-2929-6145-8FC2-810A7F3BAD6B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48E2-D714-3841-92CB-81C63285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0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DE47-2929-6145-8FC2-810A7F3BAD6B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48E2-D714-3841-92CB-81C63285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7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DE47-2929-6145-8FC2-810A7F3BAD6B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48E2-D714-3841-92CB-81C63285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6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2DE47-2929-6145-8FC2-810A7F3BAD6B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48E2-D714-3841-92CB-81C63285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7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Meeting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10/11/13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8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M-fold is installed and 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1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88661" y="2568105"/>
            <a:ext cx="3388262" cy="1761529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 Arrow 5"/>
          <p:cNvSpPr/>
          <p:nvPr/>
        </p:nvSpPr>
        <p:spPr>
          <a:xfrm>
            <a:off x="1093049" y="2165763"/>
            <a:ext cx="810203" cy="759161"/>
          </a:xfrm>
          <a:prstGeom prst="ben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4970" y="2253357"/>
            <a:ext cx="999332" cy="5996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eCDM8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03252" y="2165763"/>
            <a:ext cx="978728" cy="65800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 smtClean="0">
                <a:solidFill>
                  <a:srgbClr val="000000"/>
                </a:solidFill>
              </a:rPr>
              <a:t>c.Dog</a:t>
            </a:r>
            <a:r>
              <a:rPr lang="en-US" sz="1500" b="1" dirty="0" smtClean="0">
                <a:solidFill>
                  <a:srgbClr val="000000"/>
                </a:solidFill>
              </a:rPr>
              <a:t> RBS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4119" y="3962783"/>
            <a:ext cx="88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psB4C5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68984" y="446545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low</a:t>
            </a:r>
            <a:r>
              <a:rPr lang="en-US" b="1" dirty="0" smtClean="0"/>
              <a:t> </a:t>
            </a:r>
            <a:r>
              <a:rPr lang="en-US" b="1" dirty="0" smtClean="0"/>
              <a:t>Copy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4552144" y="2569036"/>
            <a:ext cx="3388262" cy="1761529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14816" y="1459667"/>
            <a:ext cx="167880" cy="118984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75480" y="1941613"/>
            <a:ext cx="467797" cy="42303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80507" y="1620431"/>
            <a:ext cx="240872" cy="30658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85619" y="1254241"/>
            <a:ext cx="238316" cy="227498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 Arrow 15"/>
          <p:cNvSpPr/>
          <p:nvPr/>
        </p:nvSpPr>
        <p:spPr>
          <a:xfrm>
            <a:off x="5092286" y="2049902"/>
            <a:ext cx="810203" cy="759161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45463" y="2225090"/>
            <a:ext cx="999332" cy="59960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TetA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8569" y="3961233"/>
            <a:ext cx="90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psB1A8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13434" y="446390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Copy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86172" y="643986"/>
            <a:ext cx="8477762" cy="522343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11 at 8.25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14" y="0"/>
            <a:ext cx="3946408" cy="2823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989" y="4199908"/>
            <a:ext cx="1381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0.1mM Theo</a:t>
            </a:r>
          </a:p>
          <a:p>
            <a:r>
              <a:rPr lang="en-US" dirty="0" smtClean="0"/>
              <a:t>10ug/ml </a:t>
            </a:r>
            <a:r>
              <a:rPr lang="en-US" dirty="0" err="1" smtClean="0"/>
              <a:t>Tet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51" y="3344716"/>
            <a:ext cx="1189189" cy="544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419" y="3364941"/>
            <a:ext cx="1189189" cy="544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474" y="3364941"/>
            <a:ext cx="1189189" cy="544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275" y="3403100"/>
            <a:ext cx="1189189" cy="5444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974" y="3443412"/>
            <a:ext cx="1189189" cy="5444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0270" y="4243435"/>
            <a:ext cx="93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 + </a:t>
            </a:r>
            <a:r>
              <a:rPr lang="en-US" dirty="0" err="1" smtClean="0"/>
              <a:t>Tet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782684" y="4199908"/>
            <a:ext cx="168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0.1mM Caffeine</a:t>
            </a:r>
          </a:p>
          <a:p>
            <a:r>
              <a:rPr lang="en-US" dirty="0" smtClean="0"/>
              <a:t>10ug/ml </a:t>
            </a:r>
            <a:r>
              <a:rPr lang="en-US" dirty="0" err="1" smtClean="0"/>
              <a:t>Tet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618245" y="4243435"/>
            <a:ext cx="176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0.1mM 3-Methyl</a:t>
            </a:r>
          </a:p>
          <a:p>
            <a:r>
              <a:rPr lang="en-US" dirty="0" smtClean="0"/>
              <a:t>10ug/ml </a:t>
            </a:r>
            <a:r>
              <a:rPr lang="en-US" dirty="0" err="1" smtClean="0"/>
              <a:t>Tet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442953" y="4251185"/>
            <a:ext cx="175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0.1mM Xanthine</a:t>
            </a:r>
          </a:p>
          <a:p>
            <a:r>
              <a:rPr lang="en-US" dirty="0" smtClean="0"/>
              <a:t>10ug/ml </a:t>
            </a:r>
            <a:r>
              <a:rPr lang="en-US" dirty="0" err="1" smtClean="0"/>
              <a:t>Tet</a:t>
            </a:r>
            <a:endParaRPr lang="en-US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98333" y="2593831"/>
            <a:ext cx="1466618" cy="572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19403" y="2593831"/>
            <a:ext cx="193205" cy="572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92538" y="2593831"/>
            <a:ext cx="268284" cy="572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18245" y="2593831"/>
            <a:ext cx="552278" cy="572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170523" y="2593831"/>
            <a:ext cx="1272430" cy="7508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6049" y="851745"/>
            <a:ext cx="2099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Grew O/N with LB + </a:t>
            </a:r>
            <a:r>
              <a:rPr lang="en-US" b="1" dirty="0" err="1" smtClean="0"/>
              <a:t>Chlor</a:t>
            </a:r>
            <a:r>
              <a:rPr lang="en-US" b="1" dirty="0" smtClean="0"/>
              <a:t> + Amp </a:t>
            </a:r>
          </a:p>
          <a:p>
            <a:r>
              <a:rPr lang="en-US" b="1" dirty="0" smtClean="0"/>
              <a:t>+ 0.1mM Theophylline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370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11 at 8.25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14" y="0"/>
            <a:ext cx="3946408" cy="2823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989" y="4199908"/>
            <a:ext cx="1381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0.1mM Theo</a:t>
            </a:r>
          </a:p>
          <a:p>
            <a:r>
              <a:rPr lang="en-US" dirty="0" smtClean="0"/>
              <a:t>10ug/ml </a:t>
            </a:r>
            <a:r>
              <a:rPr lang="en-US" dirty="0" err="1" smtClean="0"/>
              <a:t>Tet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51" y="3344716"/>
            <a:ext cx="1189189" cy="544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419" y="3364941"/>
            <a:ext cx="1189189" cy="544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474" y="3364941"/>
            <a:ext cx="1189189" cy="544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275" y="3403100"/>
            <a:ext cx="1189189" cy="5444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974" y="3443412"/>
            <a:ext cx="1189189" cy="5444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0270" y="4243435"/>
            <a:ext cx="93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 + </a:t>
            </a:r>
            <a:r>
              <a:rPr lang="en-US" dirty="0" err="1" smtClean="0"/>
              <a:t>Tet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782684" y="4199908"/>
            <a:ext cx="168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0.1mM Caffeine</a:t>
            </a:r>
          </a:p>
          <a:p>
            <a:r>
              <a:rPr lang="en-US" dirty="0" smtClean="0"/>
              <a:t>10ug/ml </a:t>
            </a:r>
            <a:r>
              <a:rPr lang="en-US" dirty="0" err="1" smtClean="0"/>
              <a:t>Tet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618245" y="4243435"/>
            <a:ext cx="176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0.1mM 3-Methyl</a:t>
            </a:r>
          </a:p>
          <a:p>
            <a:r>
              <a:rPr lang="en-US" dirty="0" smtClean="0"/>
              <a:t>10ug/ml </a:t>
            </a:r>
            <a:r>
              <a:rPr lang="en-US" dirty="0" err="1" smtClean="0"/>
              <a:t>Tet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442953" y="4251185"/>
            <a:ext cx="175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0.1mM Xanthine</a:t>
            </a:r>
          </a:p>
          <a:p>
            <a:r>
              <a:rPr lang="en-US" dirty="0" smtClean="0"/>
              <a:t>10ug/ml </a:t>
            </a:r>
            <a:r>
              <a:rPr lang="en-US" dirty="0" err="1" smtClean="0"/>
              <a:t>Tet</a:t>
            </a:r>
            <a:endParaRPr lang="en-US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98333" y="2593831"/>
            <a:ext cx="1466618" cy="572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19403" y="2593831"/>
            <a:ext cx="193205" cy="572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92538" y="2593831"/>
            <a:ext cx="268284" cy="572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18245" y="2593831"/>
            <a:ext cx="552278" cy="572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170523" y="2593831"/>
            <a:ext cx="1272430" cy="7508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8284" y="4897516"/>
            <a:ext cx="1332856" cy="8089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No Growth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0331" y="4942584"/>
            <a:ext cx="1332856" cy="8089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Growth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66807" y="4978360"/>
            <a:ext cx="1332856" cy="8089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1 Colony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99275" y="4978364"/>
            <a:ext cx="1332856" cy="8089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No Growth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42953" y="4924696"/>
            <a:ext cx="1332856" cy="8089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No Growth 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8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6686" y="-228098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IMG_292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5" b="5899"/>
          <a:stretch/>
        </p:blipFill>
        <p:spPr>
          <a:xfrm rot="16200000">
            <a:off x="3854012" y="1135844"/>
            <a:ext cx="4977473" cy="5133158"/>
          </a:xfrm>
          <a:prstGeom prst="rect">
            <a:avLst/>
          </a:prstGeom>
        </p:spPr>
      </p:pic>
      <p:pic>
        <p:nvPicPr>
          <p:cNvPr id="5" name="Picture 4" descr="IMG_292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2" t="22693" r="19399" b="29312"/>
          <a:stretch/>
        </p:blipFill>
        <p:spPr>
          <a:xfrm rot="16200000">
            <a:off x="329809" y="1565066"/>
            <a:ext cx="2724234" cy="2832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5962" y="4537764"/>
            <a:ext cx="97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Tet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74366" y="522630"/>
            <a:ext cx="1400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0.1mM Theo</a:t>
            </a:r>
          </a:p>
          <a:p>
            <a:r>
              <a:rPr lang="en-US" b="1" dirty="0" smtClean="0"/>
              <a:t>10ug/ml </a:t>
            </a:r>
            <a:r>
              <a:rPr lang="en-US" b="1" dirty="0" err="1" smtClean="0"/>
              <a:t>Tet</a:t>
            </a:r>
            <a:endParaRPr 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88114" y="591736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0.1mM Caffeine</a:t>
            </a:r>
          </a:p>
          <a:p>
            <a:r>
              <a:rPr lang="en-US" b="1" dirty="0" smtClean="0"/>
              <a:t>10ug/ml </a:t>
            </a:r>
            <a:r>
              <a:rPr lang="en-US" b="1" dirty="0" err="1" smtClean="0"/>
              <a:t>Tet</a:t>
            </a:r>
            <a:endParaRPr lang="en-US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29634" y="6187013"/>
            <a:ext cx="1797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0.1mM 3-Methyl</a:t>
            </a:r>
          </a:p>
          <a:p>
            <a:r>
              <a:rPr lang="en-US" b="1" dirty="0" smtClean="0"/>
              <a:t>10ug/ml </a:t>
            </a:r>
            <a:r>
              <a:rPr lang="en-US" b="1" dirty="0" err="1" smtClean="0"/>
              <a:t>Tet</a:t>
            </a:r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37186" y="6211669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0.1mM Xanthine</a:t>
            </a:r>
          </a:p>
          <a:p>
            <a:r>
              <a:rPr lang="en-US" b="1" dirty="0" smtClean="0"/>
              <a:t>10ug/ml </a:t>
            </a:r>
            <a:r>
              <a:rPr lang="en-US" b="1" dirty="0" err="1" smtClean="0"/>
              <a:t>Tet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2311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 up single colony and test again on plates with caffeine and </a:t>
            </a:r>
            <a:r>
              <a:rPr lang="en-US" dirty="0" err="1" smtClean="0"/>
              <a:t>Tet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 cloning ecdm8 downstream of </a:t>
            </a:r>
            <a:r>
              <a:rPr lang="en-US" dirty="0" err="1" smtClean="0"/>
              <a:t>Teta</a:t>
            </a:r>
            <a:r>
              <a:rPr lang="en-US" dirty="0" smtClean="0"/>
              <a:t> fitness module</a:t>
            </a:r>
          </a:p>
          <a:p>
            <a:endParaRPr lang="en-US" dirty="0" smtClean="0"/>
          </a:p>
          <a:p>
            <a:r>
              <a:rPr lang="en-US" dirty="0" smtClean="0"/>
              <a:t>Continue trouble shooting program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75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161</Words>
  <Application>Microsoft Macintosh PowerPoint</Application>
  <PresentationFormat>On-screen Show (4:3)</PresentationFormat>
  <Paragraphs>52</Paragraphs>
  <Slides>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Lab Meeting </vt:lpstr>
      <vt:lpstr>Program Update</vt:lpstr>
      <vt:lpstr>PowerPoint Presentation</vt:lpstr>
      <vt:lpstr>PowerPoint Presentation</vt:lpstr>
      <vt:lpstr>PowerPoint Presentation</vt:lpstr>
      <vt:lpstr>Results</vt:lpstr>
      <vt:lpstr>Next Steps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Doyle</dc:creator>
  <cp:lastModifiedBy>Catherine Doyle</cp:lastModifiedBy>
  <cp:revision>6</cp:revision>
  <dcterms:created xsi:type="dcterms:W3CDTF">2013-10-11T12:21:09Z</dcterms:created>
  <dcterms:modified xsi:type="dcterms:W3CDTF">2013-10-11T16:20:38Z</dcterms:modified>
</cp:coreProperties>
</file>