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333038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CD4C29"/>
    <a:srgbClr val="CDA23A"/>
    <a:srgbClr val="20FA98"/>
    <a:srgbClr val="37E8EB"/>
    <a:srgbClr val="FAF130"/>
    <a:srgbClr val="F52AAE"/>
    <a:srgbClr val="F595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0347" autoAdjust="0"/>
  </p:normalViewPr>
  <p:slideViewPr>
    <p:cSldViewPr snapToGrid="0" snapToObjects="1">
      <p:cViewPr varScale="1">
        <p:scale>
          <a:sx n="140" d="100"/>
          <a:sy n="140" d="100"/>
        </p:scale>
        <p:origin x="-264" y="-104"/>
      </p:cViewPr>
      <p:guideLst>
        <p:guide orient="horz" pos="2160"/>
        <p:guide pos="32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EDA4F-A612-4247-9F45-ADB03AB07B10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35250" y="514350"/>
            <a:ext cx="38735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9D8FF-260B-F34E-99CF-6CCD0092E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9D8FF-260B-F34E-99CF-6CCD0092E95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978" y="2130426"/>
            <a:ext cx="878308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956" y="3886200"/>
            <a:ext cx="723312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1452" y="274639"/>
            <a:ext cx="232493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6652" y="274639"/>
            <a:ext cx="680258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39" y="4406901"/>
            <a:ext cx="878308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239" y="2906713"/>
            <a:ext cx="878308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6652" y="1600201"/>
            <a:ext cx="4563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2628" y="1600201"/>
            <a:ext cx="4563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652" y="1535113"/>
            <a:ext cx="45655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52" y="2174875"/>
            <a:ext cx="456555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9041" y="1535113"/>
            <a:ext cx="456734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9041" y="2174875"/>
            <a:ext cx="456734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653" y="273050"/>
            <a:ext cx="339949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9931" y="273051"/>
            <a:ext cx="57764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653" y="1435101"/>
            <a:ext cx="339949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48" y="4800600"/>
            <a:ext cx="61998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25348" y="612775"/>
            <a:ext cx="619982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25348" y="5367338"/>
            <a:ext cx="61998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6652" y="274638"/>
            <a:ext cx="92997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652" y="1600201"/>
            <a:ext cx="929973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652" y="6356351"/>
            <a:ext cx="24110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1AE08-DA96-C84F-936B-B7788C49BD96}" type="datetimeFigureOut">
              <a:rPr lang="en-US" smtClean="0"/>
              <a:pPr/>
              <a:t>6/6/11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0455" y="6356351"/>
            <a:ext cx="32721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5344" y="6356351"/>
            <a:ext cx="24110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EE54-39FB-4445-A8E5-C74183844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7268" y="3460095"/>
            <a:ext cx="1759030" cy="6977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A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5479770" y="489063"/>
            <a:ext cx="1824548" cy="8229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    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1" name="Isosceles Triangle 10"/>
          <p:cNvSpPr/>
          <p:nvPr/>
        </p:nvSpPr>
        <p:spPr>
          <a:xfrm>
            <a:off x="4945302" y="712583"/>
            <a:ext cx="534468" cy="543032"/>
          </a:xfrm>
          <a:prstGeom prst="triangl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2" name="Oval 11"/>
          <p:cNvSpPr/>
          <p:nvPr/>
        </p:nvSpPr>
        <p:spPr>
          <a:xfrm>
            <a:off x="4123805" y="716388"/>
            <a:ext cx="821497" cy="569310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RBS</a:t>
            </a:r>
            <a:endParaRPr lang="en-US" sz="1600" dirty="0"/>
          </a:p>
        </p:txBody>
      </p:sp>
      <p:sp>
        <p:nvSpPr>
          <p:cNvPr id="13" name="Diamond 12"/>
          <p:cNvSpPr/>
          <p:nvPr/>
        </p:nvSpPr>
        <p:spPr>
          <a:xfrm>
            <a:off x="1362864" y="602182"/>
            <a:ext cx="922680" cy="595586"/>
          </a:xfrm>
          <a:prstGeom prst="diamond">
            <a:avLst/>
          </a:prstGeom>
          <a:solidFill>
            <a:srgbClr val="20FA9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BsaI</a:t>
            </a:r>
            <a:endParaRPr lang="en-US" sz="1200" dirty="0"/>
          </a:p>
        </p:txBody>
      </p:sp>
      <p:sp>
        <p:nvSpPr>
          <p:cNvPr id="14" name="Isosceles Triangle 13"/>
          <p:cNvSpPr/>
          <p:nvPr/>
        </p:nvSpPr>
        <p:spPr>
          <a:xfrm>
            <a:off x="2366393" y="716388"/>
            <a:ext cx="1036509" cy="493075"/>
          </a:xfrm>
          <a:prstGeom prst="triangle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</a:t>
            </a:r>
            <a:endParaRPr lang="en-US" sz="1200" dirty="0"/>
          </a:p>
        </p:txBody>
      </p:sp>
      <p:sp>
        <p:nvSpPr>
          <p:cNvPr id="15" name="Isosceles Triangle 14"/>
          <p:cNvSpPr/>
          <p:nvPr/>
        </p:nvSpPr>
        <p:spPr>
          <a:xfrm>
            <a:off x="3402902" y="670236"/>
            <a:ext cx="821735" cy="539227"/>
          </a:xfrm>
          <a:prstGeom prst="triangle">
            <a:avLst/>
          </a:prstGeom>
          <a:solidFill>
            <a:srgbClr val="F52AA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nn</a:t>
            </a:r>
            <a:endParaRPr lang="en-US" sz="1200" dirty="0"/>
          </a:p>
        </p:txBody>
      </p:sp>
      <p:sp>
        <p:nvSpPr>
          <p:cNvPr id="16" name="Isosceles Triangle 15"/>
          <p:cNvSpPr/>
          <p:nvPr/>
        </p:nvSpPr>
        <p:spPr>
          <a:xfrm>
            <a:off x="4526297" y="3614841"/>
            <a:ext cx="684570" cy="569310"/>
          </a:xfrm>
          <a:prstGeom prst="triangle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077774" y="3440568"/>
            <a:ext cx="1269927" cy="717306"/>
          </a:xfrm>
          <a:prstGeom prst="ellipse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promoter</a:t>
            </a:r>
            <a:endParaRPr lang="en-US" sz="1200" dirty="0"/>
          </a:p>
        </p:txBody>
      </p:sp>
      <p:sp>
        <p:nvSpPr>
          <p:cNvPr id="18" name="Isosceles Triangle 17"/>
          <p:cNvSpPr/>
          <p:nvPr/>
        </p:nvSpPr>
        <p:spPr>
          <a:xfrm>
            <a:off x="6198881" y="3460095"/>
            <a:ext cx="1438589" cy="615113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1234</a:t>
            </a:r>
            <a:endParaRPr lang="en-US" dirty="0"/>
          </a:p>
        </p:txBody>
      </p:sp>
      <p:sp>
        <p:nvSpPr>
          <p:cNvPr id="19" name="Diamond 18"/>
          <p:cNvSpPr/>
          <p:nvPr/>
        </p:nvSpPr>
        <p:spPr>
          <a:xfrm>
            <a:off x="7901177" y="3460095"/>
            <a:ext cx="979857" cy="595586"/>
          </a:xfrm>
          <a:prstGeom prst="diamond">
            <a:avLst/>
          </a:prstGeom>
          <a:solidFill>
            <a:srgbClr val="20FA9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BsaI</a:t>
            </a:r>
            <a:endParaRPr lang="en-US" sz="1400" dirty="0"/>
          </a:p>
        </p:txBody>
      </p:sp>
      <p:sp>
        <p:nvSpPr>
          <p:cNvPr id="20" name="Diamond 19"/>
          <p:cNvSpPr/>
          <p:nvPr/>
        </p:nvSpPr>
        <p:spPr>
          <a:xfrm>
            <a:off x="7579076" y="712583"/>
            <a:ext cx="979857" cy="595586"/>
          </a:xfrm>
          <a:prstGeom prst="diamond">
            <a:avLst/>
          </a:prstGeom>
          <a:solidFill>
            <a:srgbClr val="20FA9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BsaI</a:t>
            </a:r>
            <a:endParaRPr lang="en-US" sz="1200" dirty="0"/>
          </a:p>
        </p:txBody>
      </p:sp>
      <p:sp>
        <p:nvSpPr>
          <p:cNvPr id="21" name="Diamond 20"/>
          <p:cNvSpPr/>
          <p:nvPr/>
        </p:nvSpPr>
        <p:spPr>
          <a:xfrm>
            <a:off x="1535214" y="3606079"/>
            <a:ext cx="979857" cy="595586"/>
          </a:xfrm>
          <a:prstGeom prst="diamond">
            <a:avLst/>
          </a:prstGeom>
          <a:solidFill>
            <a:srgbClr val="20FA9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BsaI</a:t>
            </a:r>
            <a:endParaRPr lang="en-US" sz="1200" dirty="0"/>
          </a:p>
        </p:txBody>
      </p:sp>
      <p:sp>
        <p:nvSpPr>
          <p:cNvPr id="22" name="Isosceles Triangle 21"/>
          <p:cNvSpPr/>
          <p:nvPr/>
        </p:nvSpPr>
        <p:spPr>
          <a:xfrm>
            <a:off x="2735151" y="3388728"/>
            <a:ext cx="1036509" cy="812937"/>
          </a:xfrm>
          <a:prstGeom prst="triangle">
            <a:avLst/>
          </a:prstGeom>
          <a:solidFill>
            <a:srgbClr val="37E8E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1234split</a:t>
            </a:r>
            <a:endParaRPr lang="en-US" sz="1200" dirty="0"/>
          </a:p>
        </p:txBody>
      </p:sp>
      <p:sp>
        <p:nvSpPr>
          <p:cNvPr id="23" name="Isosceles Triangle 22"/>
          <p:cNvSpPr/>
          <p:nvPr/>
        </p:nvSpPr>
        <p:spPr>
          <a:xfrm>
            <a:off x="6222085" y="472761"/>
            <a:ext cx="1036509" cy="812937"/>
          </a:xfrm>
          <a:prstGeom prst="triangle">
            <a:avLst/>
          </a:prstGeom>
          <a:solidFill>
            <a:srgbClr val="37E8E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1234split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342721" y="3247558"/>
            <a:ext cx="3924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</a:p>
          <a:p>
            <a:r>
              <a:rPr lang="en-US" sz="2800" dirty="0"/>
              <a:t>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04318" y="489063"/>
            <a:ext cx="3924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</a:p>
          <a:p>
            <a:r>
              <a:rPr lang="en-US" sz="2800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2641" y="331591"/>
            <a:ext cx="3924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</a:p>
          <a:p>
            <a:r>
              <a:rPr lang="en-US" sz="2800" dirty="0"/>
              <a:t>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676575" y="3137787"/>
            <a:ext cx="3924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</a:p>
          <a:p>
            <a:r>
              <a:rPr lang="en-US" sz="2800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936510" y="459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41719" y="4420217"/>
            <a:ext cx="6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rev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140059" y="270198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071255" y="1547722"/>
            <a:ext cx="64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rev</a:t>
            </a:r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69249" y="331591"/>
            <a:ext cx="5712181" cy="140626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ight Arrow 35"/>
          <p:cNvSpPr/>
          <p:nvPr/>
        </p:nvSpPr>
        <p:spPr>
          <a:xfrm>
            <a:off x="69249" y="3071315"/>
            <a:ext cx="4544571" cy="176243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Left Arrow 36"/>
          <p:cNvSpPr/>
          <p:nvPr/>
        </p:nvSpPr>
        <p:spPr>
          <a:xfrm>
            <a:off x="4224637" y="4201665"/>
            <a:ext cx="5769551" cy="218552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" name="Left Arrow 37"/>
          <p:cNvSpPr/>
          <p:nvPr/>
        </p:nvSpPr>
        <p:spPr>
          <a:xfrm>
            <a:off x="5716748" y="1333894"/>
            <a:ext cx="4277440" cy="21382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Isosceles Triangle 38"/>
          <p:cNvSpPr/>
          <p:nvPr/>
        </p:nvSpPr>
        <p:spPr>
          <a:xfrm>
            <a:off x="584763" y="483912"/>
            <a:ext cx="950451" cy="725551"/>
          </a:xfrm>
          <a:prstGeom prst="triangle">
            <a:avLst/>
          </a:prstGeom>
          <a:solidFill>
            <a:srgbClr val="CDA2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Ecor1</a:t>
            </a:r>
            <a:endParaRPr lang="en-US" sz="1200" dirty="0"/>
          </a:p>
        </p:txBody>
      </p:sp>
      <p:sp>
        <p:nvSpPr>
          <p:cNvPr id="40" name="Isosceles Triangle 39"/>
          <p:cNvSpPr/>
          <p:nvPr/>
        </p:nvSpPr>
        <p:spPr>
          <a:xfrm>
            <a:off x="754052" y="3476114"/>
            <a:ext cx="950451" cy="725551"/>
          </a:xfrm>
          <a:prstGeom prst="triangle">
            <a:avLst/>
          </a:prstGeom>
          <a:solidFill>
            <a:srgbClr val="CDA23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Ecor1</a:t>
            </a:r>
            <a:endParaRPr lang="en-US" sz="1200" dirty="0"/>
          </a:p>
        </p:txBody>
      </p:sp>
      <p:sp>
        <p:nvSpPr>
          <p:cNvPr id="41" name="Isosceles Triangle 40"/>
          <p:cNvSpPr/>
          <p:nvPr/>
        </p:nvSpPr>
        <p:spPr>
          <a:xfrm>
            <a:off x="8452682" y="581387"/>
            <a:ext cx="856703" cy="730587"/>
          </a:xfrm>
          <a:prstGeom prst="triangle">
            <a:avLst/>
          </a:prstGeom>
          <a:solidFill>
            <a:srgbClr val="CD4C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Pst</a:t>
            </a: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8624972" y="3427287"/>
            <a:ext cx="856703" cy="730587"/>
          </a:xfrm>
          <a:prstGeom prst="triangle">
            <a:avLst/>
          </a:prstGeom>
          <a:solidFill>
            <a:srgbClr val="CD4C2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Pst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9249" y="67023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GCAT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9309385" y="361484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ATGC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9249" y="370587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GCAT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9309385" y="71258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ATGC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40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9</cp:revision>
  <cp:lastPrinted>2011-05-27T12:27:58Z</cp:lastPrinted>
  <dcterms:created xsi:type="dcterms:W3CDTF">2011-06-06T20:01:16Z</dcterms:created>
  <dcterms:modified xsi:type="dcterms:W3CDTF">2011-06-06T20:01:38Z</dcterms:modified>
</cp:coreProperties>
</file>