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A3B2-C983-45ED-B420-81C6D512A32B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FF6C-878D-4D5C-AD95-E76F588F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8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A3B2-C983-45ED-B420-81C6D512A32B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FF6C-878D-4D5C-AD95-E76F588F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9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A3B2-C983-45ED-B420-81C6D512A32B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FF6C-878D-4D5C-AD95-E76F588F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1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A3B2-C983-45ED-B420-81C6D512A32B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FF6C-878D-4D5C-AD95-E76F588F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A3B2-C983-45ED-B420-81C6D512A32B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FF6C-878D-4D5C-AD95-E76F588F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A3B2-C983-45ED-B420-81C6D512A32B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FF6C-878D-4D5C-AD95-E76F588F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9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A3B2-C983-45ED-B420-81C6D512A32B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FF6C-878D-4D5C-AD95-E76F588F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6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A3B2-C983-45ED-B420-81C6D512A32B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FF6C-878D-4D5C-AD95-E76F588F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1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A3B2-C983-45ED-B420-81C6D512A32B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FF6C-878D-4D5C-AD95-E76F588F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2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A3B2-C983-45ED-B420-81C6D512A32B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FF6C-878D-4D5C-AD95-E76F588F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6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A3B2-C983-45ED-B420-81C6D512A32B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FF6C-878D-4D5C-AD95-E76F588F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7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CA3B2-C983-45ED-B420-81C6D512A32B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6FF6C-878D-4D5C-AD95-E76F588F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7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Central Dogma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27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524000"/>
            <a:ext cx="3904487" cy="3200400"/>
          </a:xfrm>
        </p:spPr>
      </p:pic>
      <p:sp>
        <p:nvSpPr>
          <p:cNvPr id="8" name="TextBox 7"/>
          <p:cNvSpPr txBox="1"/>
          <p:nvPr/>
        </p:nvSpPr>
        <p:spPr>
          <a:xfrm>
            <a:off x="609600" y="18288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Flow of genetic information within a biological 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6881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is composed of base pair triplets known as nucleotides.  </a:t>
            </a:r>
          </a:p>
          <a:p>
            <a:r>
              <a:rPr lang="en-US" dirty="0" smtClean="0"/>
              <a:t>Nucleotides are composed of a phosphate group, pentose sugar, and a nitrogenous base.</a:t>
            </a: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832078"/>
            <a:ext cx="2604304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09800" y="4100037"/>
            <a:ext cx="17241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Bases</a:t>
            </a:r>
          </a:p>
          <a:p>
            <a:r>
              <a:rPr lang="en-US" dirty="0" smtClean="0"/>
              <a:t>Adenine </a:t>
            </a:r>
          </a:p>
          <a:p>
            <a:r>
              <a:rPr lang="en-US" dirty="0" smtClean="0"/>
              <a:t>Thymine (Uracil)</a:t>
            </a:r>
          </a:p>
          <a:p>
            <a:r>
              <a:rPr lang="en-US" dirty="0" smtClean="0"/>
              <a:t>Cytosine</a:t>
            </a:r>
          </a:p>
          <a:p>
            <a:r>
              <a:rPr lang="en-US" dirty="0" smtClean="0"/>
              <a:t>Guanine</a:t>
            </a:r>
          </a:p>
        </p:txBody>
      </p:sp>
    </p:spTree>
    <p:extLst>
      <p:ext uri="{BB962C8B-B14F-4D97-AF65-F5344CB8AC3E}">
        <p14:creationId xmlns:p14="http://schemas.microsoft.com/office/powerpoint/2010/main" val="198710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43200"/>
            <a:ext cx="6500485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1600200"/>
            <a:ext cx="4875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http://www.youtube.com/watch?v=9kOGOY7vthk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87426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52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Central Dogma Theory</vt:lpstr>
      <vt:lpstr>PowerPoint Presentation</vt:lpstr>
      <vt:lpstr>General Knowledge</vt:lpstr>
      <vt:lpstr>PowerPoint Presentation</vt:lpstr>
    </vt:vector>
  </TitlesOfParts>
  <Company>Davidson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Dogma Theory</dc:title>
  <dc:creator>Lab User</dc:creator>
  <cp:lastModifiedBy>Lab User</cp:lastModifiedBy>
  <cp:revision>1</cp:revision>
  <dcterms:created xsi:type="dcterms:W3CDTF">2014-05-19T17:34:36Z</dcterms:created>
  <dcterms:modified xsi:type="dcterms:W3CDTF">2014-05-19T18:21:20Z</dcterms:modified>
</cp:coreProperties>
</file>