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1855-C869-4333-B566-233F01007181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4826-2942-4D79-8AC8-D6C1E087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B8284-20F8-A448-93B6-EC1AF97A9CE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831961-8C28-D249-B91F-9072B70FA734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8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D3E2-8C76-4846-9525-A477867D5486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9AB3-CB66-443A-90E0-D3E66057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0" y="2024063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latin typeface="Times New Roman" charset="0"/>
                <a:cs typeface="Times New Roman" charset="0"/>
              </a:rPr>
              <a:t>Medicine</a:t>
            </a:r>
            <a:endParaRPr lang="en-US" sz="40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280" y="1"/>
            <a:ext cx="12365047" cy="695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567" y="363255"/>
            <a:ext cx="8066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Designed, </a:t>
            </a:r>
            <a:r>
              <a:rPr lang="en-US" sz="2800" dirty="0" smtClean="0"/>
              <a:t>built</a:t>
            </a:r>
            <a:r>
              <a:rPr lang="en-US" sz="2800" dirty="0"/>
              <a:t>, &amp; tested 87 </a:t>
            </a:r>
            <a:r>
              <a:rPr lang="en-US" sz="2800" dirty="0" smtClean="0"/>
              <a:t>variants</a:t>
            </a:r>
          </a:p>
          <a:p>
            <a:pPr algn="ctr"/>
            <a:r>
              <a:rPr lang="en-US" sz="2800" dirty="0" smtClean="0"/>
              <a:t>Succeeded </a:t>
            </a:r>
            <a:r>
              <a:rPr lang="en-US" sz="2800" dirty="0"/>
              <a:t>in altering the reaction specificity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176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924" y="288098"/>
            <a:ext cx="10983728" cy="61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283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753" y="0"/>
            <a:ext cx="12197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724" y="0"/>
            <a:ext cx="1219795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227" y="87682"/>
            <a:ext cx="12197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228" y="0"/>
            <a:ext cx="12197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47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649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MWUSER</dc:creator>
  <cp:lastModifiedBy>MWUSER</cp:lastModifiedBy>
  <cp:revision>2</cp:revision>
  <dcterms:created xsi:type="dcterms:W3CDTF">2013-06-20T16:01:05Z</dcterms:created>
  <dcterms:modified xsi:type="dcterms:W3CDTF">2013-06-20T16:22:22Z</dcterms:modified>
</cp:coreProperties>
</file>