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5AD3-B836-4349-BD6E-3AB7EF7249C4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689-EF13-0449-8FC1-E24F210BA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5AD3-B836-4349-BD6E-3AB7EF7249C4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689-EF13-0449-8FC1-E24F210BA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5AD3-B836-4349-BD6E-3AB7EF7249C4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689-EF13-0449-8FC1-E24F210BA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5AD3-B836-4349-BD6E-3AB7EF7249C4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689-EF13-0449-8FC1-E24F210BA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5AD3-B836-4349-BD6E-3AB7EF7249C4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689-EF13-0449-8FC1-E24F210BA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5AD3-B836-4349-BD6E-3AB7EF7249C4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689-EF13-0449-8FC1-E24F210BA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5AD3-B836-4349-BD6E-3AB7EF7249C4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689-EF13-0449-8FC1-E24F210BA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5AD3-B836-4349-BD6E-3AB7EF7249C4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689-EF13-0449-8FC1-E24F210BA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5AD3-B836-4349-BD6E-3AB7EF7249C4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689-EF13-0449-8FC1-E24F210BA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5AD3-B836-4349-BD6E-3AB7EF7249C4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689-EF13-0449-8FC1-E24F210BA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5AD3-B836-4349-BD6E-3AB7EF7249C4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689-EF13-0449-8FC1-E24F210BA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D5AD3-B836-4349-BD6E-3AB7EF7249C4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67689-EF13-0449-8FC1-E24F210BA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HRS Cross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Enzymes that have mutations causing </a:t>
            </a:r>
            <a:r>
              <a:rPr lang="en-US" dirty="0" err="1" smtClean="0"/>
              <a:t>auxotroph’s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Threonine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534" y="974236"/>
            <a:ext cx="9158534" cy="5883764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4440620" y="5001172"/>
            <a:ext cx="157655" cy="23648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32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Methionine</a:t>
            </a:r>
            <a:endParaRPr lang="en-US" dirty="0"/>
          </a:p>
        </p:txBody>
      </p:sp>
      <p:pic>
        <p:nvPicPr>
          <p:cNvPr id="4" name="Picture 3" descr="ecj002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8690"/>
            <a:ext cx="9143999" cy="564931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5342759" y="3932621"/>
            <a:ext cx="166414" cy="22772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099503" y="4198883"/>
            <a:ext cx="166414" cy="22772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Leucine</a:t>
            </a:r>
            <a:endParaRPr lang="en-US" dirty="0"/>
          </a:p>
        </p:txBody>
      </p:sp>
      <p:pic>
        <p:nvPicPr>
          <p:cNvPr id="4" name="Picture 3" descr="eco002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9655"/>
            <a:ext cx="9144000" cy="5938344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1725448" y="1848069"/>
            <a:ext cx="245242" cy="37662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5224"/>
          </a:xfrm>
        </p:spPr>
        <p:txBody>
          <a:bodyPr/>
          <a:lstStyle/>
          <a:p>
            <a:r>
              <a:rPr lang="en-US" dirty="0" smtClean="0"/>
              <a:t>Thiamin</a:t>
            </a:r>
            <a:endParaRPr lang="en-US" dirty="0"/>
          </a:p>
        </p:txBody>
      </p:sp>
      <p:pic>
        <p:nvPicPr>
          <p:cNvPr id="4" name="Picture 3" descr="eco007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5224"/>
            <a:ext cx="9144001" cy="6002776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2745771" y="3023155"/>
            <a:ext cx="160990" cy="2862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414"/>
          </a:xfrm>
        </p:spPr>
        <p:txBody>
          <a:bodyPr/>
          <a:lstStyle/>
          <a:p>
            <a:r>
              <a:rPr lang="en-US" dirty="0" err="1" smtClean="0"/>
              <a:t>Arginine</a:t>
            </a:r>
            <a:endParaRPr lang="en-US" dirty="0"/>
          </a:p>
        </p:txBody>
      </p:sp>
      <p:pic>
        <p:nvPicPr>
          <p:cNvPr id="4" name="Picture 3" descr="eco003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6038"/>
            <a:ext cx="9144000" cy="6061962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840725" y="2683274"/>
            <a:ext cx="196765" cy="24149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3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Tryptophan</a:t>
            </a:r>
            <a:endParaRPr lang="en-US" dirty="0"/>
          </a:p>
        </p:txBody>
      </p:sp>
      <p:pic>
        <p:nvPicPr>
          <p:cNvPr id="4" name="Picture 3" descr="eco003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414"/>
            <a:ext cx="9143999" cy="5929586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3494690" y="2592552"/>
            <a:ext cx="218965" cy="254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26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Thymine</a:t>
            </a:r>
            <a:endParaRPr lang="en-US" dirty="0"/>
          </a:p>
        </p:txBody>
      </p:sp>
      <p:pic>
        <p:nvPicPr>
          <p:cNvPr id="4" name="Picture 3" descr="eco002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7241"/>
            <a:ext cx="9144001" cy="5850759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4186621" y="5097517"/>
            <a:ext cx="192689" cy="34158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0190"/>
          </a:xfrm>
        </p:spPr>
        <p:txBody>
          <a:bodyPr/>
          <a:lstStyle/>
          <a:p>
            <a:r>
              <a:rPr lang="en-US" dirty="0" err="1" smtClean="0"/>
              <a:t>Uracil</a:t>
            </a:r>
            <a:endParaRPr lang="en-US" dirty="0"/>
          </a:p>
        </p:txBody>
      </p:sp>
      <p:pic>
        <p:nvPicPr>
          <p:cNvPr id="5" name="Picture 4" descr="eco00240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9163"/>
            <a:ext cx="9144001" cy="5938837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3871310" y="3030483"/>
            <a:ext cx="210207" cy="2014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16</Words>
  <Application>Microsoft Macintosh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HRS Cross </vt:lpstr>
      <vt:lpstr>Threonine</vt:lpstr>
      <vt:lpstr>Methionine</vt:lpstr>
      <vt:lpstr>Leucine</vt:lpstr>
      <vt:lpstr>Thiamin</vt:lpstr>
      <vt:lpstr>Arginine</vt:lpstr>
      <vt:lpstr>Tryptophan</vt:lpstr>
      <vt:lpstr>Thymine</vt:lpstr>
      <vt:lpstr>Uracil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temp</cp:lastModifiedBy>
  <cp:revision>11</cp:revision>
  <dcterms:created xsi:type="dcterms:W3CDTF">2011-06-10T12:15:09Z</dcterms:created>
  <dcterms:modified xsi:type="dcterms:W3CDTF">2011-06-10T12:52:19Z</dcterms:modified>
</cp:coreProperties>
</file>