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30BC-E575-49BE-B8B6-BE48841401FA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5E80-BBBE-435C-AEDE-E3E3E0FDF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52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30BC-E575-49BE-B8B6-BE48841401FA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5E80-BBBE-435C-AEDE-E3E3E0FDF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28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30BC-E575-49BE-B8B6-BE48841401FA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5E80-BBBE-435C-AEDE-E3E3E0FDF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02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30BC-E575-49BE-B8B6-BE48841401FA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5E80-BBBE-435C-AEDE-E3E3E0FDF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78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30BC-E575-49BE-B8B6-BE48841401FA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5E80-BBBE-435C-AEDE-E3E3E0FDF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56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30BC-E575-49BE-B8B6-BE48841401FA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5E80-BBBE-435C-AEDE-E3E3E0FDF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3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30BC-E575-49BE-B8B6-BE48841401FA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5E80-BBBE-435C-AEDE-E3E3E0FDF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36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30BC-E575-49BE-B8B6-BE48841401FA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5E80-BBBE-435C-AEDE-E3E3E0FDF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12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30BC-E575-49BE-B8B6-BE48841401FA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5E80-BBBE-435C-AEDE-E3E3E0FDF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61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30BC-E575-49BE-B8B6-BE48841401FA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5E80-BBBE-435C-AEDE-E3E3E0FDF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238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730BC-E575-49BE-B8B6-BE48841401FA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405E80-BBBE-435C-AEDE-E3E3E0FDF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32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730BC-E575-49BE-B8B6-BE48841401FA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05E80-BBBE-435C-AEDE-E3E3E0FDF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60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Riboswitches</a:t>
            </a:r>
            <a:r>
              <a:rPr lang="en-US" dirty="0" smtClean="0"/>
              <a:t> – General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1054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two-part sequence in RNA that regulates gene translation</a:t>
            </a:r>
          </a:p>
          <a:p>
            <a:r>
              <a:rPr lang="en-US" dirty="0" smtClean="0"/>
              <a:t>Found in bacteria, some plants and fungi</a:t>
            </a:r>
            <a:endParaRPr lang="en-US" dirty="0" smtClean="0"/>
          </a:p>
          <a:p>
            <a:r>
              <a:rPr lang="en-US" dirty="0" err="1" smtClean="0"/>
              <a:t>Aptamer</a:t>
            </a:r>
            <a:r>
              <a:rPr lang="en-US" dirty="0" smtClean="0"/>
              <a:t> – binds to a specific ligand</a:t>
            </a:r>
          </a:p>
          <a:p>
            <a:r>
              <a:rPr lang="en-US" dirty="0" smtClean="0"/>
              <a:t>Expression platform – changes shape when the </a:t>
            </a:r>
            <a:r>
              <a:rPr lang="en-US" dirty="0" err="1" smtClean="0"/>
              <a:t>aptamer</a:t>
            </a:r>
            <a:r>
              <a:rPr lang="en-US" dirty="0" smtClean="0"/>
              <a:t> is bound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146" y="1180586"/>
            <a:ext cx="3484940" cy="53726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450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Our </a:t>
            </a:r>
            <a:r>
              <a:rPr lang="en-US" dirty="0" err="1" smtClean="0"/>
              <a:t>riboswitch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Located in the fitness module</a:t>
            </a:r>
          </a:p>
          <a:p>
            <a:pPr lvl="1"/>
            <a:r>
              <a:rPr lang="en-US" dirty="0" smtClean="0"/>
              <a:t>Naturally coils up the ribosomal binding site</a:t>
            </a:r>
          </a:p>
          <a:p>
            <a:pPr lvl="1"/>
            <a:r>
              <a:rPr lang="en-US" dirty="0" smtClean="0"/>
              <a:t>When bound, releases the ribosomal binding site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538" y="3729704"/>
            <a:ext cx="5681662" cy="2899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181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Our </a:t>
            </a:r>
            <a:r>
              <a:rPr lang="en-US" dirty="0" err="1" smtClean="0"/>
              <a:t>riboswitch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 smtClean="0"/>
              <a:t>Theophylline gene is translated, leading to </a:t>
            </a:r>
            <a:r>
              <a:rPr lang="en-US" sz="3200" dirty="0" err="1" smtClean="0"/>
              <a:t>tetrocycline</a:t>
            </a:r>
            <a:r>
              <a:rPr lang="en-US" sz="3200" dirty="0" smtClean="0"/>
              <a:t> resistance</a:t>
            </a:r>
          </a:p>
          <a:p>
            <a:r>
              <a:rPr lang="en-US" dirty="0" smtClean="0"/>
              <a:t>Binds to caffeine </a:t>
            </a:r>
            <a:r>
              <a:rPr lang="en-US" dirty="0" err="1" smtClean="0"/>
              <a:t>demethylase</a:t>
            </a:r>
            <a:r>
              <a:rPr lang="en-US" dirty="0" smtClean="0"/>
              <a:t>, which is our key metabolite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538" y="3729704"/>
            <a:ext cx="5681662" cy="2899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806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81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Riboswitches – General function</vt:lpstr>
      <vt:lpstr>Our riboswitch</vt:lpstr>
      <vt:lpstr>Our riboswitch</vt:lpstr>
    </vt:vector>
  </TitlesOfParts>
  <Company>Davidson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Riboswitches – General function</dc:title>
  <dc:creator>Lab User</dc:creator>
  <cp:lastModifiedBy>Lab User</cp:lastModifiedBy>
  <cp:revision>1</cp:revision>
  <dcterms:created xsi:type="dcterms:W3CDTF">2014-05-19T17:29:43Z</dcterms:created>
  <dcterms:modified xsi:type="dcterms:W3CDTF">2014-05-19T18:15:16Z</dcterms:modified>
</cp:coreProperties>
</file>