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CF1F3-661E-4E34-B2EA-30F5B081C1E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38B9-B75C-4904-94BF-246FC918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jb.asm.org/content/179/12/3851.full.pdf+html" TargetMode="External"/><Relationship Id="rId3" Type="http://schemas.openxmlformats.org/officeDocument/2006/relationships/hyperlink" Target="http://www.ncbi.nlm.nih.gov/pubmed/16804694" TargetMode="External"/><Relationship Id="rId7" Type="http://schemas.openxmlformats.org/officeDocument/2006/relationships/hyperlink" Target="http://www.uniprot.org/uniprot/D5D8A6" TargetMode="External"/><Relationship Id="rId2" Type="http://schemas.openxmlformats.org/officeDocument/2006/relationships/hyperlink" Target="http://www.ncbi.nlm.nih.gov/pmc/articles/PMC106482/pdf/am00363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mc/articles/PMC168525/pdf/632330.pdf" TargetMode="External"/><Relationship Id="rId5" Type="http://schemas.openxmlformats.org/officeDocument/2006/relationships/hyperlink" Target="http://www.ncbi.nlm.nih.gov/pubmed/17937670" TargetMode="External"/><Relationship Id="rId4" Type="http://schemas.openxmlformats.org/officeDocument/2006/relationships/hyperlink" Target="http://www.ncbi.nlm.nih.gov/pubmed/1692306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ge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 Gene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Small (less than 1,200 base pairs)</a:t>
            </a:r>
          </a:p>
          <a:p>
            <a:r>
              <a:rPr lang="en-US" dirty="0" smtClean="0"/>
              <a:t>Measurable Output (</a:t>
            </a:r>
            <a:r>
              <a:rPr lang="en-US" dirty="0" err="1" smtClean="0"/>
              <a:t>Riboswitch</a:t>
            </a:r>
            <a:r>
              <a:rPr lang="en-US" dirty="0" smtClean="0"/>
              <a:t>, Color)</a:t>
            </a:r>
          </a:p>
          <a:p>
            <a:r>
              <a:rPr lang="en-US" dirty="0" smtClean="0"/>
              <a:t>Functions in E. coli, but orthogonal</a:t>
            </a:r>
          </a:p>
          <a:p>
            <a:r>
              <a:rPr lang="en-US" dirty="0" smtClean="0"/>
              <a:t>Already Studied/or not</a:t>
            </a:r>
          </a:p>
          <a:p>
            <a:r>
              <a:rPr lang="en-US" dirty="0" smtClean="0"/>
              <a:t>Beneficial</a:t>
            </a:r>
          </a:p>
          <a:p>
            <a:pPr lvl="1"/>
            <a:r>
              <a:rPr lang="en-US" dirty="0" smtClean="0"/>
              <a:t>Pharmaceutical</a:t>
            </a:r>
          </a:p>
          <a:p>
            <a:pPr lvl="1"/>
            <a:r>
              <a:rPr lang="en-US" dirty="0" smtClean="0"/>
              <a:t>Biofuel</a:t>
            </a:r>
          </a:p>
          <a:p>
            <a:pPr lvl="1"/>
            <a:r>
              <a:rPr lang="en-US" dirty="0" smtClean="0"/>
              <a:t>Chemical </a:t>
            </a:r>
            <a:r>
              <a:rPr lang="en-US" dirty="0" smtClean="0"/>
              <a:t>C</a:t>
            </a:r>
            <a:r>
              <a:rPr lang="en-US" dirty="0" smtClean="0"/>
              <a:t>ommodities</a:t>
            </a:r>
          </a:p>
          <a:p>
            <a:pPr lvl="1"/>
            <a:r>
              <a:rPr lang="en-US" dirty="0" smtClean="0"/>
              <a:t>Bioremediation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Websites about </a:t>
            </a:r>
            <a:r>
              <a:rPr lang="en-US" dirty="0" smtClean="0"/>
              <a:t>Naphthalene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www.ncbi.nlm.nih.gov/pmc/articles/PMC106482/pdf/am003633.pdf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www.ncbi.nlm.nih.gov/pubmed/16804694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www.ncbi.nlm.nih.gov/pubmed/16923069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www.ncbi.nlm.nih.gov/pubmed/17937670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www.ncbi.nlm.nih.gov/pmc/articles/PMC168525/pdf/632330.pdf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www.uniprot.org/uniprot/D5D8A6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jb.asm.org/content/179/12/3851.full.pdf+html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Naphthalene </a:t>
            </a:r>
            <a:r>
              <a:rPr lang="en-US" dirty="0" smtClean="0"/>
              <a:t>(Na</a:t>
            </a:r>
            <a:r>
              <a:rPr lang="en-US" dirty="0" smtClean="0"/>
              <a:t>+/H+ </a:t>
            </a:r>
            <a:r>
              <a:rPr lang="en-US" dirty="0" err="1" smtClean="0"/>
              <a:t>antiporter</a:t>
            </a:r>
            <a:r>
              <a:rPr lang="en-US" dirty="0" smtClean="0"/>
              <a:t> </a:t>
            </a:r>
            <a:r>
              <a:rPr lang="en-US" dirty="0" err="1" smtClean="0"/>
              <a:t>NhaC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1,401 base pairs</a:t>
            </a:r>
          </a:p>
          <a:p>
            <a:r>
              <a:rPr lang="en-US" dirty="0" smtClean="0"/>
              <a:t>In E. coli</a:t>
            </a:r>
          </a:p>
          <a:p>
            <a:r>
              <a:rPr lang="en-US" dirty="0" smtClean="0"/>
              <a:t>Has not been optimized</a:t>
            </a:r>
          </a:p>
          <a:p>
            <a:r>
              <a:rPr lang="en-US" dirty="0" smtClean="0"/>
              <a:t>Active Transport: solute </a:t>
            </a:r>
            <a:r>
              <a:rPr lang="en-US" dirty="0" smtClean="0"/>
              <a:t>A(out) + solute B(in) = solute A(in) + solute B(out). </a:t>
            </a:r>
            <a:endParaRPr lang="en-US" dirty="0" smtClean="0"/>
          </a:p>
          <a:p>
            <a:r>
              <a:rPr lang="en-US" dirty="0" smtClean="0"/>
              <a:t>Blue coloring when oxidized</a:t>
            </a:r>
          </a:p>
          <a:p>
            <a:r>
              <a:rPr lang="en-US" dirty="0" smtClean="0"/>
              <a:t>7 different genes to choose from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part of the sequence might get stuck between the phospholipids </a:t>
            </a:r>
            <a:r>
              <a:rPr lang="en-US" dirty="0" err="1" smtClean="0"/>
              <a:t>bilayer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“2-gene </a:t>
            </a:r>
            <a:r>
              <a:rPr lang="en-US" dirty="0" err="1" smtClean="0"/>
              <a:t>operon</a:t>
            </a:r>
            <a:r>
              <a:rPr lang="en-US" dirty="0" smtClean="0"/>
              <a:t> encompassing </a:t>
            </a:r>
            <a:r>
              <a:rPr lang="en-US" dirty="0" err="1" smtClean="0"/>
              <a:t>nhaC</a:t>
            </a:r>
            <a:r>
              <a:rPr lang="en-US" dirty="0" smtClean="0"/>
              <a:t> and a small gene that was designated </a:t>
            </a:r>
            <a:r>
              <a:rPr lang="en-US" dirty="0" err="1" smtClean="0"/>
              <a:t>nhaS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Directly downstream of </a:t>
            </a:r>
            <a:r>
              <a:rPr lang="en-US" dirty="0" err="1" smtClean="0"/>
              <a:t>nt</a:t>
            </a:r>
            <a:r>
              <a:rPr lang="en-US" dirty="0" smtClean="0"/>
              <a:t> repeats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for other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www.ncbi.nlm.nih.gov/gene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19823</TotalTime>
  <Words>147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Dream Gene</vt:lpstr>
      <vt:lpstr>Characteristics</vt:lpstr>
      <vt:lpstr>Websites about Naphthalene</vt:lpstr>
      <vt:lpstr>Naphthalene (Na+/H+ antiporter NhaC)</vt:lpstr>
      <vt:lpstr>Website for other genes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mwuser</dc:creator>
  <cp:lastModifiedBy>mwuser</cp:lastModifiedBy>
  <cp:revision>1446</cp:revision>
  <dcterms:created xsi:type="dcterms:W3CDTF">2013-07-12T20:06:53Z</dcterms:created>
  <dcterms:modified xsi:type="dcterms:W3CDTF">2013-07-26T14:30:11Z</dcterms:modified>
</cp:coreProperties>
</file>