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DD861F-BF10-4699-A8C2-F6E9969CF97B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D4D70A-74EE-43CE-99BA-E0880884BA8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Tutorial: Finding </a:t>
            </a:r>
            <a:r>
              <a:rPr lang="en-US" dirty="0" err="1" smtClean="0"/>
              <a:t>tRNAs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Puneet</a:t>
            </a:r>
            <a:r>
              <a:rPr lang="en-US" dirty="0" smtClean="0"/>
              <a:t> </a:t>
            </a:r>
            <a:r>
              <a:rPr lang="en-US" dirty="0" err="1" smtClean="0"/>
              <a:t>Lakhmani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5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tRNADB</a:t>
            </a:r>
            <a:r>
              <a:rPr lang="en-US" dirty="0" smtClean="0"/>
              <a:t>-CE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703042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ARAGORN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tRNA</a:t>
            </a:r>
            <a:r>
              <a:rPr lang="en-US" dirty="0" smtClean="0"/>
              <a:t> Finder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tRNA</a:t>
            </a:r>
            <a:r>
              <a:rPr lang="en-US" dirty="0" smtClean="0"/>
              <a:t> scan-SE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tRNADB</a:t>
            </a:r>
            <a:r>
              <a:rPr lang="en-US" dirty="0" smtClean="0"/>
              <a:t>-CE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ARAGORN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5217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ARAGORN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2286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1184564"/>
            <a:ext cx="28289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82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Finder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9982"/>
            <a:ext cx="8229600" cy="52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Finder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95400"/>
            <a:ext cx="86739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scan-se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1295400"/>
            <a:ext cx="8229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34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scan-se</a:t>
            </a:r>
            <a:endParaRPr 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836387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0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tRNADB</a:t>
            </a:r>
            <a:r>
              <a:rPr lang="en-US" dirty="0" smtClean="0"/>
              <a:t>-CE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10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</TotalTime>
  <Words>25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Tutorial: Finding tRNAs </vt:lpstr>
      <vt:lpstr>Outline</vt:lpstr>
      <vt:lpstr>ARAGORN</vt:lpstr>
      <vt:lpstr>ARAGORN</vt:lpstr>
      <vt:lpstr>tRNA Finder</vt:lpstr>
      <vt:lpstr>tRNA Finder</vt:lpstr>
      <vt:lpstr>tRNA scan-se</vt:lpstr>
      <vt:lpstr>tRNA scan-se</vt:lpstr>
      <vt:lpstr>tRNADB-CE</vt:lpstr>
      <vt:lpstr>tRNADB-CE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Tutorial: Finding tRNAs</dc:title>
  <dc:creator>Win7x64</dc:creator>
  <cp:lastModifiedBy>Win7x64</cp:lastModifiedBy>
  <cp:revision>2</cp:revision>
  <dcterms:created xsi:type="dcterms:W3CDTF">2011-02-24T08:18:31Z</dcterms:created>
  <dcterms:modified xsi:type="dcterms:W3CDTF">2011-02-24T08:29:03Z</dcterms:modified>
</cp:coreProperties>
</file>