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0D067"/>
    <a:srgbClr val="9F48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AD91-467D-564A-B9BD-5E1C21C59FE5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4794-F864-B84A-8911-70300E158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577346" y="4328397"/>
            <a:ext cx="1275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PCR Reactions</a:t>
            </a:r>
            <a:endParaRPr lang="en-US" sz="1200" dirty="0"/>
          </a:p>
        </p:txBody>
      </p:sp>
      <p:sp>
        <p:nvSpPr>
          <p:cNvPr id="40" name="Donut 39"/>
          <p:cNvSpPr/>
          <p:nvPr/>
        </p:nvSpPr>
        <p:spPr>
          <a:xfrm>
            <a:off x="2960414" y="394138"/>
            <a:ext cx="1629103" cy="1471448"/>
          </a:xfrm>
          <a:prstGeom prst="donut">
            <a:avLst>
              <a:gd name="adj" fmla="val 29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090043" y="516760"/>
            <a:ext cx="1359337" cy="1217448"/>
          </a:xfrm>
          <a:prstGeom prst="donut">
            <a:avLst>
              <a:gd name="adj" fmla="val 26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08402" y="183934"/>
            <a:ext cx="157655" cy="5605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Donut 42"/>
          <p:cNvSpPr/>
          <p:nvPr/>
        </p:nvSpPr>
        <p:spPr>
          <a:xfrm>
            <a:off x="318814" y="2604814"/>
            <a:ext cx="1629103" cy="1471448"/>
          </a:xfrm>
          <a:prstGeom prst="donut">
            <a:avLst>
              <a:gd name="adj" fmla="val 29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448443" y="2727436"/>
            <a:ext cx="1359337" cy="1217448"/>
          </a:xfrm>
          <a:prstGeom prst="donut">
            <a:avLst>
              <a:gd name="adj" fmla="val 26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66802" y="2394610"/>
            <a:ext cx="157655" cy="5605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Donut 45"/>
          <p:cNvSpPr/>
          <p:nvPr/>
        </p:nvSpPr>
        <p:spPr>
          <a:xfrm>
            <a:off x="318814" y="5009929"/>
            <a:ext cx="1629103" cy="1471448"/>
          </a:xfrm>
          <a:prstGeom prst="donut">
            <a:avLst>
              <a:gd name="adj" fmla="val 29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nut 46"/>
          <p:cNvSpPr/>
          <p:nvPr/>
        </p:nvSpPr>
        <p:spPr>
          <a:xfrm>
            <a:off x="448443" y="5132551"/>
            <a:ext cx="1359337" cy="1217448"/>
          </a:xfrm>
          <a:prstGeom prst="donut">
            <a:avLst>
              <a:gd name="adj" fmla="val 26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66802" y="4799725"/>
            <a:ext cx="157655" cy="5605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Curved Connector 76"/>
          <p:cNvCxnSpPr/>
          <p:nvPr/>
        </p:nvCxnSpPr>
        <p:spPr>
          <a:xfrm rot="10800000" flipV="1">
            <a:off x="773389" y="2499712"/>
            <a:ext cx="451069" cy="105102"/>
          </a:xfrm>
          <a:prstGeom prst="curvedConnector3">
            <a:avLst>
              <a:gd name="adj1" fmla="val 50000"/>
            </a:avLst>
          </a:prstGeom>
          <a:ln>
            <a:solidFill>
              <a:srgbClr val="9F48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224457" y="2605608"/>
            <a:ext cx="352889" cy="1588"/>
          </a:xfrm>
          <a:prstGeom prst="straightConnector1">
            <a:avLst/>
          </a:prstGeom>
          <a:ln>
            <a:solidFill>
              <a:srgbClr val="9F48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773388" y="4957379"/>
            <a:ext cx="293415" cy="52550"/>
          </a:xfrm>
          <a:prstGeom prst="straightConnector1">
            <a:avLst/>
          </a:prstGeom>
          <a:ln>
            <a:solidFill>
              <a:srgbClr val="70D06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/>
          <p:nvPr/>
        </p:nvCxnSpPr>
        <p:spPr>
          <a:xfrm flipV="1">
            <a:off x="1066802" y="4957379"/>
            <a:ext cx="510544" cy="52550"/>
          </a:xfrm>
          <a:prstGeom prst="curvedConnector3">
            <a:avLst>
              <a:gd name="adj1" fmla="val 51716"/>
            </a:avLst>
          </a:prstGeom>
          <a:ln>
            <a:solidFill>
              <a:srgbClr val="70D06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Donut 100"/>
          <p:cNvSpPr/>
          <p:nvPr/>
        </p:nvSpPr>
        <p:spPr>
          <a:xfrm>
            <a:off x="2424388" y="2607196"/>
            <a:ext cx="1331310" cy="1340070"/>
          </a:xfrm>
          <a:prstGeom prst="donut">
            <a:avLst>
              <a:gd name="adj" fmla="val 18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Donut 101"/>
          <p:cNvSpPr/>
          <p:nvPr/>
        </p:nvSpPr>
        <p:spPr>
          <a:xfrm>
            <a:off x="2424388" y="5009929"/>
            <a:ext cx="1331310" cy="1340070"/>
          </a:xfrm>
          <a:prstGeom prst="donut">
            <a:avLst>
              <a:gd name="adj" fmla="val 18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011215" y="2394610"/>
            <a:ext cx="157655" cy="5605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Block Arc 107"/>
          <p:cNvSpPr/>
          <p:nvPr/>
        </p:nvSpPr>
        <p:spPr>
          <a:xfrm rot="14322050">
            <a:off x="2458266" y="2713485"/>
            <a:ext cx="1225333" cy="1168016"/>
          </a:xfrm>
          <a:prstGeom prst="blockArc">
            <a:avLst>
              <a:gd name="adj1" fmla="val 3387308"/>
              <a:gd name="adj2" fmla="val 2200554"/>
              <a:gd name="adj3" fmla="val 4013"/>
            </a:avLst>
          </a:prstGeom>
          <a:solidFill>
            <a:srgbClr val="9F48C0"/>
          </a:solidFill>
          <a:ln>
            <a:solidFill>
              <a:srgbClr val="9F48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005960" y="4799725"/>
            <a:ext cx="157655" cy="56055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Block Arc 115"/>
          <p:cNvSpPr/>
          <p:nvPr/>
        </p:nvSpPr>
        <p:spPr>
          <a:xfrm rot="7545287">
            <a:off x="2485255" y="5131428"/>
            <a:ext cx="1198308" cy="1101657"/>
          </a:xfrm>
          <a:prstGeom prst="blockArc">
            <a:avLst>
              <a:gd name="adj1" fmla="val 8132219"/>
              <a:gd name="adj2" fmla="val 7142630"/>
              <a:gd name="adj3" fmla="val 2182"/>
            </a:avLst>
          </a:prstGeom>
          <a:solidFill>
            <a:srgbClr val="70D067"/>
          </a:solidFill>
          <a:ln>
            <a:solidFill>
              <a:srgbClr val="70D06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1947917" y="3179379"/>
            <a:ext cx="35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1947917" y="5649310"/>
            <a:ext cx="35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866057" y="3180967"/>
            <a:ext cx="35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866057" y="5650898"/>
            <a:ext cx="35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449380" y="2955161"/>
            <a:ext cx="1208689" cy="1588"/>
          </a:xfrm>
          <a:prstGeom prst="line">
            <a:avLst/>
          </a:prstGeom>
          <a:ln>
            <a:solidFill>
              <a:srgbClr val="9F48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49380" y="3109149"/>
            <a:ext cx="1208689" cy="1588"/>
          </a:xfrm>
          <a:prstGeom prst="line">
            <a:avLst/>
          </a:prstGeom>
          <a:ln>
            <a:solidFill>
              <a:srgbClr val="9F48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Block Arc 128"/>
          <p:cNvSpPr/>
          <p:nvPr/>
        </p:nvSpPr>
        <p:spPr>
          <a:xfrm>
            <a:off x="5658069" y="2841298"/>
            <a:ext cx="411655" cy="227725"/>
          </a:xfrm>
          <a:prstGeom prst="blockArc">
            <a:avLst>
              <a:gd name="adj1" fmla="val 10800000"/>
              <a:gd name="adj2" fmla="val 21503899"/>
              <a:gd name="adj3" fmla="val 7859"/>
            </a:avLst>
          </a:prstGeom>
          <a:solidFill>
            <a:srgbClr val="9F48C0"/>
          </a:solidFill>
          <a:ln>
            <a:solidFill>
              <a:srgbClr val="9F48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Block Arc 129"/>
          <p:cNvSpPr/>
          <p:nvPr/>
        </p:nvSpPr>
        <p:spPr>
          <a:xfrm rot="10800000">
            <a:off x="5658069" y="2995286"/>
            <a:ext cx="411655" cy="227725"/>
          </a:xfrm>
          <a:prstGeom prst="blockArc">
            <a:avLst>
              <a:gd name="adj1" fmla="val 10800000"/>
              <a:gd name="adj2" fmla="val 21503899"/>
              <a:gd name="adj3" fmla="val 7859"/>
            </a:avLst>
          </a:prstGeom>
          <a:solidFill>
            <a:srgbClr val="9F48C0"/>
          </a:solidFill>
          <a:ln>
            <a:solidFill>
              <a:srgbClr val="9F48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449380" y="5626702"/>
            <a:ext cx="1208689" cy="1588"/>
          </a:xfrm>
          <a:prstGeom prst="line">
            <a:avLst/>
          </a:prstGeom>
          <a:ln>
            <a:solidFill>
              <a:srgbClr val="70D06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449380" y="5780690"/>
            <a:ext cx="1208689" cy="1588"/>
          </a:xfrm>
          <a:prstGeom prst="line">
            <a:avLst/>
          </a:prstGeom>
          <a:ln>
            <a:solidFill>
              <a:srgbClr val="70D06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Block Arc 133"/>
          <p:cNvSpPr/>
          <p:nvPr/>
        </p:nvSpPr>
        <p:spPr>
          <a:xfrm>
            <a:off x="5658069" y="5512839"/>
            <a:ext cx="411655" cy="227725"/>
          </a:xfrm>
          <a:prstGeom prst="blockArc">
            <a:avLst>
              <a:gd name="adj1" fmla="val 10800000"/>
              <a:gd name="adj2" fmla="val 21503899"/>
              <a:gd name="adj3" fmla="val 7859"/>
            </a:avLst>
          </a:prstGeom>
          <a:solidFill>
            <a:srgbClr val="70D067"/>
          </a:solidFill>
          <a:ln>
            <a:solidFill>
              <a:srgbClr val="70D06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Block Arc 134"/>
          <p:cNvSpPr/>
          <p:nvPr/>
        </p:nvSpPr>
        <p:spPr>
          <a:xfrm rot="10800000">
            <a:off x="5658069" y="5666827"/>
            <a:ext cx="411655" cy="227725"/>
          </a:xfrm>
          <a:prstGeom prst="blockArc">
            <a:avLst>
              <a:gd name="adj1" fmla="val 10800000"/>
              <a:gd name="adj2" fmla="val 21503899"/>
              <a:gd name="adj3" fmla="val 7859"/>
            </a:avLst>
          </a:prstGeom>
          <a:solidFill>
            <a:srgbClr val="70D067"/>
          </a:solidFill>
          <a:ln>
            <a:solidFill>
              <a:srgbClr val="70D06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6174828" y="2955161"/>
            <a:ext cx="735724" cy="679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 flipH="1" flipV="1">
            <a:off x="6284310" y="5040586"/>
            <a:ext cx="709448" cy="5430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Block Arc 139"/>
          <p:cNvSpPr/>
          <p:nvPr/>
        </p:nvSpPr>
        <p:spPr>
          <a:xfrm rot="961348">
            <a:off x="7847725" y="3365694"/>
            <a:ext cx="420414" cy="347965"/>
          </a:xfrm>
          <a:prstGeom prst="blockArc">
            <a:avLst>
              <a:gd name="adj1" fmla="val 10800000"/>
              <a:gd name="adj2" fmla="val 20329353"/>
              <a:gd name="adj3" fmla="val 11638"/>
            </a:avLst>
          </a:prstGeom>
          <a:solidFill>
            <a:srgbClr val="70D067"/>
          </a:solidFill>
          <a:ln>
            <a:solidFill>
              <a:srgbClr val="70D06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Block Arc 140"/>
          <p:cNvSpPr/>
          <p:nvPr/>
        </p:nvSpPr>
        <p:spPr>
          <a:xfrm rot="11198801">
            <a:off x="7866201" y="3457608"/>
            <a:ext cx="420414" cy="318594"/>
          </a:xfrm>
          <a:prstGeom prst="blockArc">
            <a:avLst>
              <a:gd name="adj1" fmla="val 10500811"/>
              <a:gd name="adj2" fmla="val 20329353"/>
              <a:gd name="adj3" fmla="val 11638"/>
            </a:avLst>
          </a:prstGeom>
          <a:solidFill>
            <a:srgbClr val="9F48C0"/>
          </a:solidFill>
          <a:ln>
            <a:solidFill>
              <a:srgbClr val="9F48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Block Arc 142"/>
          <p:cNvSpPr/>
          <p:nvPr/>
        </p:nvSpPr>
        <p:spPr>
          <a:xfrm rot="11157287">
            <a:off x="7157019" y="3483455"/>
            <a:ext cx="1766566" cy="1509727"/>
          </a:xfrm>
          <a:prstGeom prst="blockArc">
            <a:avLst>
              <a:gd name="adj1" fmla="val 6657829"/>
              <a:gd name="adj2" fmla="val 4313456"/>
              <a:gd name="adj3" fmla="val 2746"/>
            </a:avLst>
          </a:prstGeom>
          <a:solidFill>
            <a:srgbClr val="70D067"/>
          </a:solidFill>
          <a:ln>
            <a:solidFill>
              <a:srgbClr val="70D06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Block Arc 143"/>
          <p:cNvSpPr/>
          <p:nvPr/>
        </p:nvSpPr>
        <p:spPr>
          <a:xfrm rot="11157287">
            <a:off x="7384074" y="3594446"/>
            <a:ext cx="1392221" cy="1207977"/>
          </a:xfrm>
          <a:prstGeom prst="blockArc">
            <a:avLst>
              <a:gd name="adj1" fmla="val 6118897"/>
              <a:gd name="adj2" fmla="val 3192412"/>
              <a:gd name="adj3" fmla="val 5226"/>
            </a:avLst>
          </a:prstGeom>
          <a:solidFill>
            <a:srgbClr val="9F48C0"/>
          </a:solidFill>
          <a:ln>
            <a:solidFill>
              <a:srgbClr val="9F48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069724" y="4076262"/>
            <a:ext cx="1118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Boil PCR Products Together</a:t>
            </a:r>
            <a:endParaRPr lang="en-US" sz="1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589517" y="5132551"/>
            <a:ext cx="1480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These products cannot circularize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3484182" y="744485"/>
            <a:ext cx="66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Site to be changed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6</cp:revision>
  <dcterms:created xsi:type="dcterms:W3CDTF">2011-06-15T15:49:10Z</dcterms:created>
  <dcterms:modified xsi:type="dcterms:W3CDTF">2011-06-15T15:50:33Z</dcterms:modified>
</cp:coreProperties>
</file>