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1B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75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CCD1C-436B-B24D-B457-31DA78C12700}" type="datetimeFigureOut">
              <a:rPr lang="en-US" smtClean="0"/>
              <a:t>10/30/13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096F6-C07F-3241-8FC2-745F099F6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59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3096F6-C07F-3241-8FC2-745F099F6B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39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8321-A800-FE45-8659-F535FB157B9F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97AA1-7379-4241-99FE-D5257CDED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185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8321-A800-FE45-8659-F535FB157B9F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97AA1-7379-4241-99FE-D5257CDED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29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8321-A800-FE45-8659-F535FB157B9F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97AA1-7379-4241-99FE-D5257CDED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174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8321-A800-FE45-8659-F535FB157B9F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97AA1-7379-4241-99FE-D5257CDED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90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8321-A800-FE45-8659-F535FB157B9F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97AA1-7379-4241-99FE-D5257CDED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76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8321-A800-FE45-8659-F535FB157B9F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97AA1-7379-4241-99FE-D5257CDED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72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8321-A800-FE45-8659-F535FB157B9F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97AA1-7379-4241-99FE-D5257CDED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84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8321-A800-FE45-8659-F535FB157B9F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97AA1-7379-4241-99FE-D5257CDED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35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8321-A800-FE45-8659-F535FB157B9F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97AA1-7379-4241-99FE-D5257CDED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09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8321-A800-FE45-8659-F535FB157B9F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97AA1-7379-4241-99FE-D5257CDED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36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8321-A800-FE45-8659-F535FB157B9F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97AA1-7379-4241-99FE-D5257CDED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04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28321-A800-FE45-8659-F535FB157B9F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97AA1-7379-4241-99FE-D5257CDED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9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emf"/><Relationship Id="rId8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658883"/>
              </p:ext>
            </p:extLst>
          </p:nvPr>
        </p:nvGraphicFramePr>
        <p:xfrm>
          <a:off x="920749" y="2227522"/>
          <a:ext cx="7277847" cy="2134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3" imgW="6083300" imgH="2603500" progId="Word.Document.12">
                  <p:embed/>
                </p:oleObj>
              </mc:Choice>
              <mc:Fallback>
                <p:oleObj name="Document" r:id="rId3" imgW="6083300" imgH="2603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0749" y="2227522"/>
                        <a:ext cx="7277847" cy="21341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Screen shot 2013-10-29 at 12.14.18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0"/>
            <a:ext cx="4038600" cy="2081432"/>
          </a:xfrm>
          <a:prstGeom prst="rect">
            <a:avLst/>
          </a:prstGeom>
        </p:spPr>
      </p:pic>
      <p:pic>
        <p:nvPicPr>
          <p:cNvPr id="4" name="Picture 3" descr="Screen shot 2013-10-29 at 12.13.42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48" y="129920"/>
            <a:ext cx="2197731" cy="1997330"/>
          </a:xfrm>
          <a:prstGeom prst="rect">
            <a:avLst/>
          </a:prstGeom>
        </p:spPr>
      </p:pic>
      <p:pic>
        <p:nvPicPr>
          <p:cNvPr id="12" name="Picture 11" descr="13Oct29-13-13-59-a89b4df459_1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79" y="4016912"/>
            <a:ext cx="1905000" cy="2491154"/>
          </a:xfrm>
          <a:prstGeom prst="rect">
            <a:avLst/>
          </a:prstGeom>
        </p:spPr>
      </p:pic>
      <p:pic>
        <p:nvPicPr>
          <p:cNvPr id="13" name="Picture 12" descr="13Oct29-13-17-15-a0f68f061_1.pd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5404" y="4016912"/>
            <a:ext cx="1998758" cy="261376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771650" y="5975350"/>
            <a:ext cx="374650" cy="285750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0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343024" y="6019800"/>
            <a:ext cx="428626" cy="384175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0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441449" y="4997451"/>
            <a:ext cx="115887" cy="977900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0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403348" y="4805363"/>
            <a:ext cx="53975" cy="384175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0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18754120">
            <a:off x="1019833" y="4013016"/>
            <a:ext cx="119580" cy="997784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0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adfas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590994" y="5702300"/>
            <a:ext cx="53975" cy="254001"/>
          </a:xfrm>
          <a:prstGeom prst="rect">
            <a:avLst/>
          </a:prstGeom>
          <a:solidFill>
            <a:schemeClr val="accent6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 rot="5049352">
            <a:off x="793002" y="3980648"/>
            <a:ext cx="66192" cy="260117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0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rot="8093757">
            <a:off x="1026915" y="4078390"/>
            <a:ext cx="104226" cy="53545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24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24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rot="8093757">
            <a:off x="1376715" y="4447381"/>
            <a:ext cx="151447" cy="482313"/>
          </a:xfrm>
          <a:prstGeom prst="rect">
            <a:avLst/>
          </a:prstGeom>
          <a:solidFill>
            <a:srgbClr val="FA1B6C">
              <a:alpha val="27000"/>
            </a:srgb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557336" y="4805363"/>
            <a:ext cx="214314" cy="873125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100000"/>
                  <a:shade val="100000"/>
                  <a:satMod val="130000"/>
                  <a:alpha val="22000"/>
                </a:schemeClr>
              </a:gs>
              <a:gs pos="100000">
                <a:schemeClr val="dk1">
                  <a:tint val="50000"/>
                  <a:shade val="100000"/>
                  <a:satMod val="350000"/>
                  <a:alpha val="22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934200" y="4931443"/>
            <a:ext cx="368300" cy="1348707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4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4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rot="18829171">
            <a:off x="6694553" y="4184172"/>
            <a:ext cx="359099" cy="90965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4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4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 rot="2857149">
            <a:off x="7692656" y="3857035"/>
            <a:ext cx="163967" cy="130570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34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34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rot="2857149">
            <a:off x="7956521" y="4119704"/>
            <a:ext cx="165289" cy="7454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 rot="2857149">
            <a:off x="7495850" y="4615543"/>
            <a:ext cx="186926" cy="603273"/>
          </a:xfrm>
          <a:prstGeom prst="rect">
            <a:avLst/>
          </a:prstGeom>
          <a:solidFill>
            <a:srgbClr val="FA1B6C">
              <a:alpha val="24000"/>
            </a:srgb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328864" y="5094447"/>
            <a:ext cx="186926" cy="423703"/>
          </a:xfrm>
          <a:prstGeom prst="rect">
            <a:avLst/>
          </a:prstGeom>
          <a:solidFill>
            <a:srgbClr val="FA1B6C">
              <a:alpha val="24000"/>
            </a:srgb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16709395">
            <a:off x="7069253" y="6138148"/>
            <a:ext cx="186926" cy="423703"/>
          </a:xfrm>
          <a:prstGeom prst="rect">
            <a:avLst/>
          </a:prstGeom>
          <a:solidFill>
            <a:schemeClr val="accent6">
              <a:lumMod val="60000"/>
              <a:lumOff val="40000"/>
              <a:alpha val="24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325831" y="5534721"/>
            <a:ext cx="165289" cy="485079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100000"/>
                  <a:shade val="100000"/>
                  <a:satMod val="130000"/>
                  <a:alpha val="24000"/>
                </a:schemeClr>
              </a:gs>
              <a:gs pos="100000">
                <a:schemeClr val="dk1">
                  <a:tint val="50000"/>
                  <a:shade val="100000"/>
                  <a:satMod val="350000"/>
                  <a:alpha val="24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386045" y="5937946"/>
            <a:ext cx="231439" cy="485079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100000"/>
                  <a:shade val="100000"/>
                  <a:satMod val="130000"/>
                  <a:alpha val="24000"/>
                </a:schemeClr>
              </a:gs>
              <a:gs pos="100000">
                <a:schemeClr val="dk1">
                  <a:tint val="50000"/>
                  <a:shade val="100000"/>
                  <a:satMod val="350000"/>
                  <a:alpha val="24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75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3-10-29 at 12.13.4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48" y="129920"/>
            <a:ext cx="4277852" cy="6069202"/>
          </a:xfrm>
          <a:prstGeom prst="rect">
            <a:avLst/>
          </a:prstGeom>
        </p:spPr>
      </p:pic>
      <p:pic>
        <p:nvPicPr>
          <p:cNvPr id="7" name="Picture 6" descr="Screen shot 2013-10-30 at 7.13.11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900" y="0"/>
            <a:ext cx="3901613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658100" y="1016000"/>
            <a:ext cx="774700" cy="2159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382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994"/>
            <a:ext cx="8839200" cy="5165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30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3965</TotalTime>
  <Words>2</Words>
  <Application>Microsoft Macintosh PowerPoint</Application>
  <PresentationFormat>On-screen Show (4:3)</PresentationFormat>
  <Paragraphs>2</Paragraphs>
  <Slides>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Microsoft Word Document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Doyle</dc:creator>
  <cp:lastModifiedBy>Catherine Doyle</cp:lastModifiedBy>
  <cp:revision>10</cp:revision>
  <dcterms:created xsi:type="dcterms:W3CDTF">2013-10-29T15:13:54Z</dcterms:created>
  <dcterms:modified xsi:type="dcterms:W3CDTF">2013-11-01T09:19:25Z</dcterms:modified>
</cp:coreProperties>
</file>