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8896-0FC3-4D5E-BE88-AFF09806251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A8A1-7ACE-4B08-BE8F-1267F2926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successful</a:t>
            </a:r>
            <a:r>
              <a:rPr lang="en-US" baseline="0" dirty="0" smtClean="0"/>
              <a:t> MWSU Gibson </a:t>
            </a:r>
            <a:r>
              <a:rPr lang="en-US" baseline="0" smtClean="0"/>
              <a:t>Assembly Reaction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A8A1-7ACE-4B08-BE8F-1267F29261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volume approximately</a:t>
            </a:r>
            <a:r>
              <a:rPr lang="en-US" baseline="0" dirty="0" smtClean="0"/>
              <a:t> 20 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microliters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A8A1-7ACE-4B08-BE8F-1267F29261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Volume 4 </a:t>
            </a:r>
            <a:r>
              <a:rPr lang="en-US" dirty="0" err="1" smtClean="0"/>
              <a:t>ul</a:t>
            </a:r>
            <a:r>
              <a:rPr lang="en-US" dirty="0" smtClean="0"/>
              <a:t> on left, and 10 </a:t>
            </a:r>
            <a:r>
              <a:rPr lang="en-US" dirty="0" err="1" smtClean="0"/>
              <a:t>ul</a:t>
            </a:r>
            <a:r>
              <a:rPr lang="en-US" dirty="0" smtClean="0"/>
              <a:t> on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A8A1-7ACE-4B08-BE8F-1267F29261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Volume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ul</a:t>
            </a:r>
            <a:r>
              <a:rPr lang="en-US" baseline="0" dirty="0" smtClean="0"/>
              <a:t> for both 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A8A1-7ACE-4B08-BE8F-1267F29261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red colonies less than or equal to 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A8A1-7ACE-4B08-BE8F-1267F29261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70DB48-634F-4A3D-987D-A497C8EA7716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MWSU Gibson assembly 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eckdahl\My Documents\My Pictures\Gibson Time\Gibson Time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6172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eckdahl\My Documents\My Pictures\Gibson Time\Gibson Tim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3072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eckdahl\My Documents\My Pictures\Gibson Time\Gibson Tim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307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 noise</a:t>
            </a:r>
          </a:p>
          <a:p>
            <a:r>
              <a:rPr lang="en-US" smtClean="0"/>
              <a:t>Efficacy of PCR parts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Recipe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8ul 2x Rapid </a:t>
            </a:r>
            <a:r>
              <a:rPr lang="en-US" dirty="0" err="1" smtClean="0"/>
              <a:t>Ligase</a:t>
            </a:r>
            <a:r>
              <a:rPr lang="en-US" dirty="0" smtClean="0"/>
              <a:t> Buffer</a:t>
            </a:r>
          </a:p>
          <a:p>
            <a:r>
              <a:rPr lang="en-US" dirty="0" smtClean="0"/>
              <a:t>8ul 2x PCR Master Mix</a:t>
            </a:r>
          </a:p>
          <a:p>
            <a:r>
              <a:rPr lang="en-US" dirty="0" smtClean="0"/>
              <a:t>1ul </a:t>
            </a:r>
            <a:r>
              <a:rPr lang="en-US" dirty="0" err="1" smtClean="0"/>
              <a:t>Taq</a:t>
            </a:r>
            <a:r>
              <a:rPr lang="en-US" dirty="0" smtClean="0"/>
              <a:t> DNA </a:t>
            </a:r>
            <a:r>
              <a:rPr lang="en-US" dirty="0" err="1" smtClean="0"/>
              <a:t>Ligase</a:t>
            </a:r>
            <a:r>
              <a:rPr lang="en-US" dirty="0" smtClean="0"/>
              <a:t> Buffer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Taq</a:t>
            </a:r>
            <a:r>
              <a:rPr lang="en-US" dirty="0" smtClean="0"/>
              <a:t> DNA </a:t>
            </a:r>
            <a:r>
              <a:rPr lang="en-US" dirty="0" err="1" smtClean="0"/>
              <a:t>Ligase</a:t>
            </a:r>
            <a:endParaRPr lang="en-US" dirty="0" smtClean="0"/>
          </a:p>
          <a:p>
            <a:r>
              <a:rPr lang="en-US" dirty="0" smtClean="0"/>
              <a:t>0.25 </a:t>
            </a:r>
            <a:r>
              <a:rPr lang="en-US" dirty="0" err="1" smtClean="0"/>
              <a:t>ul</a:t>
            </a:r>
            <a:r>
              <a:rPr lang="en-US" dirty="0" smtClean="0"/>
              <a:t> T5 </a:t>
            </a:r>
            <a:r>
              <a:rPr lang="en-US" dirty="0" err="1" smtClean="0"/>
              <a:t>Exonuclease</a:t>
            </a:r>
            <a:endParaRPr lang="en-US" dirty="0" smtClean="0"/>
          </a:p>
          <a:p>
            <a:r>
              <a:rPr lang="en-US" u="sng" dirty="0" smtClean="0"/>
              <a:t>__</a:t>
            </a:r>
            <a:r>
              <a:rPr lang="en-US" u="sng" dirty="0" err="1" smtClean="0"/>
              <a:t>ul</a:t>
            </a:r>
            <a:r>
              <a:rPr lang="en-US" u="sng" dirty="0" smtClean="0"/>
              <a:t> DNA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ul</a:t>
            </a:r>
            <a:r>
              <a:rPr lang="en-US" dirty="0" smtClean="0"/>
              <a:t> Total Volume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-15-2012 Parts #2 and #6 Assembled 2u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571500" y="1562100"/>
            <a:ext cx="5791200" cy="4343400"/>
          </a:xfrm>
        </p:spPr>
      </p:pic>
      <p:pic>
        <p:nvPicPr>
          <p:cNvPr id="5" name="Picture 4" descr="6-15-2012 Parts #2 and #6 Assembled 4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648200" y="838200"/>
            <a:ext cx="4343400" cy="5791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05000" y="2590800"/>
            <a:ext cx="990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81600" y="3581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Recent Attempt at Same Recipe</a:t>
            </a:r>
            <a:endParaRPr lang="en-US" dirty="0"/>
          </a:p>
        </p:txBody>
      </p:sp>
      <p:pic>
        <p:nvPicPr>
          <p:cNvPr id="4" name="Picture 3" descr="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6764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 Gibson Master Mix Control</a:t>
            </a:r>
            <a:endParaRPr lang="en-US" dirty="0"/>
          </a:p>
        </p:txBody>
      </p:sp>
      <p:pic>
        <p:nvPicPr>
          <p:cNvPr id="4" name="Picture 3" descr="IMG_2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4978400" cy="3733800"/>
          </a:xfrm>
          <a:prstGeom prst="rect">
            <a:avLst/>
          </a:prstGeom>
        </p:spPr>
      </p:pic>
      <p:pic>
        <p:nvPicPr>
          <p:cNvPr id="5" name="Picture 4" descr="IMG_2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56125" y="2225675"/>
            <a:ext cx="50038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NEBGibson</a:t>
            </a:r>
            <a:r>
              <a:rPr lang="en-US" dirty="0" smtClean="0"/>
              <a:t> ½ Recommended </a:t>
            </a:r>
            <a:br>
              <a:rPr lang="en-US" dirty="0" smtClean="0"/>
            </a:br>
            <a:r>
              <a:rPr lang="en-US" dirty="0" smtClean="0"/>
              <a:t>Concentration of Master Mix</a:t>
            </a:r>
            <a:endParaRPr lang="en-US" dirty="0"/>
          </a:p>
        </p:txBody>
      </p:sp>
      <p:pic>
        <p:nvPicPr>
          <p:cNvPr id="4" name="Picture 3" descr="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863" y="2100262"/>
            <a:ext cx="5219700" cy="3914775"/>
          </a:xfrm>
          <a:prstGeom prst="rect">
            <a:avLst/>
          </a:prstGeom>
        </p:spPr>
      </p:pic>
      <p:pic>
        <p:nvPicPr>
          <p:cNvPr id="5" name="Picture 4" descr="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47800"/>
            <a:ext cx="40005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Gibson Reaction Times (0, 20, 60, 120, 240 minutes at 50 degrees </a:t>
            </a:r>
            <a:r>
              <a:rPr lang="en-US" dirty="0" err="1" smtClean="0"/>
              <a:t>Celcius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Master Mix</a:t>
            </a:r>
          </a:p>
          <a:p>
            <a:pPr>
              <a:buNone/>
            </a:pPr>
            <a:r>
              <a:rPr lang="en-US" dirty="0" smtClean="0"/>
              <a:t>	1.6ul Part 1 (23.4 </a:t>
            </a:r>
            <a:r>
              <a:rPr lang="en-US" dirty="0" err="1" smtClean="0"/>
              <a:t>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4 </a:t>
            </a:r>
            <a:r>
              <a:rPr lang="en-US" dirty="0" err="1" smtClean="0"/>
              <a:t>ul</a:t>
            </a:r>
            <a:r>
              <a:rPr lang="en-US" dirty="0" smtClean="0"/>
              <a:t> Part 5 (225 </a:t>
            </a:r>
            <a:r>
              <a:rPr lang="en-US" dirty="0" err="1" smtClean="0"/>
              <a:t>ng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9 </a:t>
            </a:r>
            <a:r>
              <a:rPr lang="en-US" dirty="0" err="1" smtClean="0"/>
              <a:t>ul</a:t>
            </a:r>
            <a:r>
              <a:rPr lang="en-US" dirty="0" smtClean="0"/>
              <a:t> (NEB) Gibson Master Mix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21.4 </a:t>
            </a:r>
            <a:r>
              <a:rPr lang="en-US" u="sng" dirty="0" err="1" smtClean="0"/>
              <a:t>ul</a:t>
            </a:r>
            <a:r>
              <a:rPr lang="en-US" u="sng" dirty="0" smtClean="0"/>
              <a:t> dH2O</a:t>
            </a:r>
          </a:p>
          <a:p>
            <a:pPr>
              <a:buNone/>
            </a:pPr>
            <a:r>
              <a:rPr lang="en-US" dirty="0" smtClean="0"/>
              <a:t>	36 </a:t>
            </a:r>
            <a:r>
              <a:rPr lang="en-US" dirty="0" err="1" smtClean="0"/>
              <a:t>ul</a:t>
            </a:r>
            <a:r>
              <a:rPr lang="en-US" dirty="0" smtClean="0"/>
              <a:t> Total /</a:t>
            </a:r>
          </a:p>
          <a:p>
            <a:pPr>
              <a:buNone/>
            </a:pPr>
            <a:r>
              <a:rPr lang="en-US" dirty="0" smtClean="0"/>
              <a:t> 8 </a:t>
            </a:r>
            <a:r>
              <a:rPr lang="en-US" dirty="0" err="1" smtClean="0"/>
              <a:t>ul</a:t>
            </a:r>
            <a:r>
              <a:rPr lang="en-US" dirty="0" smtClean="0"/>
              <a:t> were used for the 20, 60, 120 and 240 time variations while the remaining master mix was frozen as the 0 time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bson Time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286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eckdahl\My Documents\My Pictures\Gibson Time\Gibson Tim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96288" cy="629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4303</TotalTime>
  <Words>130</Words>
  <Application>Microsoft Office PowerPoint</Application>
  <PresentationFormat>On-screen Show (4:3)</PresentationFormat>
  <Paragraphs>33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MWSU Gibson assembly progress</vt:lpstr>
      <vt:lpstr>Original Recipe and Results</vt:lpstr>
      <vt:lpstr>Slide 3</vt:lpstr>
      <vt:lpstr>More Recent Attempt at Same Recipe</vt:lpstr>
      <vt:lpstr>NEB Gibson Master Mix Control</vt:lpstr>
      <vt:lpstr>NEBGibson ½ Recommended  Concentration of Master Mix</vt:lpstr>
      <vt:lpstr>Gibson Reaction Times (0, 20, 60, 120, 240 minutes at 50 degrees Celcius)</vt:lpstr>
      <vt:lpstr>Slide 8</vt:lpstr>
      <vt:lpstr>Slide 9</vt:lpstr>
      <vt:lpstr>Slide 10</vt:lpstr>
      <vt:lpstr>Slide 11</vt:lpstr>
      <vt:lpstr>Slide 12</vt:lpstr>
      <vt:lpstr>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MWSU Gibson assembly progress</dc:title>
  <dc:creator>mwuser</dc:creator>
  <cp:lastModifiedBy>mwuser</cp:lastModifiedBy>
  <cp:revision>12</cp:revision>
  <dcterms:created xsi:type="dcterms:W3CDTF">2012-07-16T20:49:28Z</dcterms:created>
  <dcterms:modified xsi:type="dcterms:W3CDTF">2012-07-25T13:31:14Z</dcterms:modified>
</cp:coreProperties>
</file>