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1342-B287-9A48-9127-6C55B7B620DF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621A3-5B9A-B140-BF8C-75AE5B4A9B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4717" y="-46888"/>
            <a:ext cx="745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use </a:t>
            </a:r>
            <a:r>
              <a:rPr lang="en-US" dirty="0" err="1" smtClean="0"/>
              <a:t>BsaI</a:t>
            </a:r>
            <a:r>
              <a:rPr lang="en-US" dirty="0" smtClean="0"/>
              <a:t> to </a:t>
            </a:r>
            <a:r>
              <a:rPr lang="en-US" dirty="0" err="1" smtClean="0"/>
              <a:t>ligate</a:t>
            </a:r>
            <a:r>
              <a:rPr lang="en-US" dirty="0" smtClean="0"/>
              <a:t> start/finish half edges into the HPP vector</a:t>
            </a:r>
            <a:endParaRPr lang="en-US" dirty="0"/>
          </a:p>
        </p:txBody>
      </p:sp>
      <p:sp>
        <p:nvSpPr>
          <p:cNvPr id="5" name="Block Arc 4"/>
          <p:cNvSpPr/>
          <p:nvPr/>
        </p:nvSpPr>
        <p:spPr>
          <a:xfrm rot="10800000">
            <a:off x="523943" y="218749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 rot="10800000">
            <a:off x="2198992" y="2450615"/>
            <a:ext cx="4551953" cy="1678025"/>
          </a:xfrm>
          <a:prstGeom prst="blockArc">
            <a:avLst>
              <a:gd name="adj1" fmla="val 10800000"/>
              <a:gd name="adj2" fmla="val 21555140"/>
              <a:gd name="adj3" fmla="val 568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942" y="474842"/>
            <a:ext cx="3045301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        -     GTGG- </a:t>
            </a:r>
            <a:r>
              <a:rPr lang="en-US" dirty="0" err="1" smtClean="0"/>
              <a:t>BsmBI</a:t>
            </a:r>
            <a:r>
              <a:rPr lang="en-US" dirty="0" smtClean="0"/>
              <a:t> -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10" name="Bent Arrow 9"/>
          <p:cNvSpPr/>
          <p:nvPr/>
        </p:nvSpPr>
        <p:spPr>
          <a:xfrm>
            <a:off x="921148" y="322444"/>
            <a:ext cx="336927" cy="524767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Chord 10"/>
          <p:cNvSpPr/>
          <p:nvPr/>
        </p:nvSpPr>
        <p:spPr>
          <a:xfrm rot="1162084">
            <a:off x="1256124" y="474842"/>
            <a:ext cx="336927" cy="372368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24791" y="429510"/>
            <a:ext cx="47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3" name="Block Arc 12"/>
          <p:cNvSpPr/>
          <p:nvPr/>
        </p:nvSpPr>
        <p:spPr>
          <a:xfrm rot="10800000">
            <a:off x="5104850" y="218749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42869" y="474842"/>
            <a:ext cx="3207282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 </a:t>
            </a:r>
            <a:r>
              <a:rPr lang="en-US" dirty="0" err="1" smtClean="0"/>
              <a:t>BsmbI</a:t>
            </a:r>
            <a:r>
              <a:rPr lang="en-US" dirty="0" smtClean="0"/>
              <a:t>- GTGG     -    </a:t>
            </a:r>
            <a:r>
              <a:rPr lang="en-US" dirty="0" err="1" smtClean="0"/>
              <a:t>BsaI</a:t>
            </a:r>
            <a:r>
              <a:rPr lang="en-US" dirty="0" smtClean="0"/>
              <a:t>-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18" name="Chord 17"/>
          <p:cNvSpPr/>
          <p:nvPr/>
        </p:nvSpPr>
        <p:spPr>
          <a:xfrm rot="12101743">
            <a:off x="6467879" y="410223"/>
            <a:ext cx="558301" cy="435270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4654" y="373242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20" name="Block Arc 19"/>
          <p:cNvSpPr/>
          <p:nvPr/>
        </p:nvSpPr>
        <p:spPr>
          <a:xfrm rot="10800000">
            <a:off x="2892956" y="1346091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32545" y="1663562"/>
            <a:ext cx="395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 –         </a:t>
            </a:r>
            <a:r>
              <a:rPr lang="en-US" dirty="0" err="1" smtClean="0"/>
              <a:t>BsaI</a:t>
            </a:r>
            <a:r>
              <a:rPr lang="en-US" dirty="0" smtClean="0"/>
              <a:t> – </a:t>
            </a:r>
            <a:r>
              <a:rPr lang="en-US" dirty="0" err="1" smtClean="0"/>
              <a:t>ccdb</a:t>
            </a:r>
            <a:r>
              <a:rPr lang="en-US" dirty="0" smtClean="0"/>
              <a:t> – </a:t>
            </a:r>
            <a:r>
              <a:rPr lang="en-US" dirty="0" err="1" smtClean="0"/>
              <a:t>BsaI</a:t>
            </a:r>
            <a:r>
              <a:rPr lang="en-US" dirty="0" smtClean="0"/>
              <a:t>       -</a:t>
            </a:r>
            <a:r>
              <a:rPr lang="en-US" dirty="0" err="1" smtClean="0"/>
              <a:t>Pst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2890944" y="1477682"/>
            <a:ext cx="395218" cy="391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185856" y="1569609"/>
            <a:ext cx="395219" cy="207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53640" y="2858792"/>
            <a:ext cx="3045301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        -   GTGG- </a:t>
            </a:r>
            <a:r>
              <a:rPr lang="en-US" dirty="0" err="1" smtClean="0"/>
              <a:t>BsmBI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Bent Arrow 26"/>
          <p:cNvSpPr/>
          <p:nvPr/>
        </p:nvSpPr>
        <p:spPr>
          <a:xfrm>
            <a:off x="3021875" y="2706393"/>
            <a:ext cx="336927" cy="524767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8" name="Chord 27"/>
          <p:cNvSpPr/>
          <p:nvPr/>
        </p:nvSpPr>
        <p:spPr>
          <a:xfrm rot="1162084">
            <a:off x="2568322" y="2858792"/>
            <a:ext cx="336927" cy="372368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29445" y="2794001"/>
            <a:ext cx="47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473113" y="2858792"/>
            <a:ext cx="3207282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/>
              <a:t>BsmbI</a:t>
            </a:r>
            <a:r>
              <a:rPr lang="en-US" dirty="0" smtClean="0"/>
              <a:t>- GTGG -      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31" name="Chord 30"/>
          <p:cNvSpPr/>
          <p:nvPr/>
        </p:nvSpPr>
        <p:spPr>
          <a:xfrm rot="12101743">
            <a:off x="5820622" y="2839506"/>
            <a:ext cx="558301" cy="435270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972748" y="2794001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1392177" y="4086178"/>
            <a:ext cx="825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GGS to build a path with half edges using </a:t>
            </a:r>
            <a:r>
              <a:rPr lang="en-US" dirty="0" err="1" smtClean="0"/>
              <a:t>BsaI</a:t>
            </a:r>
            <a:r>
              <a:rPr lang="en-US" dirty="0" smtClean="0"/>
              <a:t> and </a:t>
            </a:r>
            <a:r>
              <a:rPr lang="en-US" dirty="0" err="1" smtClean="0"/>
              <a:t>ligase</a:t>
            </a:r>
            <a:r>
              <a:rPr lang="en-US" dirty="0" smtClean="0"/>
              <a:t> to insert</a:t>
            </a:r>
          </a:p>
          <a:p>
            <a:r>
              <a:rPr lang="en-US" dirty="0" smtClean="0"/>
              <a:t>                                                      into HPP Vector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4192816" y="2795550"/>
            <a:ext cx="15239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96171" y="3707477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Kan</a:t>
            </a:r>
            <a:endParaRPr lang="en-US" dirty="0"/>
          </a:p>
        </p:txBody>
      </p:sp>
      <p:sp>
        <p:nvSpPr>
          <p:cNvPr id="37" name="Block Arc 36"/>
          <p:cNvSpPr/>
          <p:nvPr/>
        </p:nvSpPr>
        <p:spPr>
          <a:xfrm rot="10800000">
            <a:off x="1327763" y="4284014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Block Arc 38"/>
          <p:cNvSpPr/>
          <p:nvPr/>
        </p:nvSpPr>
        <p:spPr>
          <a:xfrm rot="10800000">
            <a:off x="4891947" y="4309415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2177" y="4707500"/>
            <a:ext cx="270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BsmBI</a:t>
            </a:r>
            <a:r>
              <a:rPr lang="en-US" dirty="0" smtClean="0"/>
              <a:t> – GTGG -          -</a:t>
            </a:r>
            <a:r>
              <a:rPr lang="en-US" dirty="0" err="1" smtClean="0"/>
              <a:t>BsaI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955447" y="4707500"/>
            <a:ext cx="2760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Bsa</a:t>
            </a:r>
            <a:r>
              <a:rPr lang="en-US" dirty="0" smtClean="0"/>
              <a:t> -                        -  </a:t>
            </a:r>
            <a:r>
              <a:rPr lang="en-US" dirty="0" err="1" smtClean="0"/>
              <a:t>BsmBI</a:t>
            </a:r>
            <a:endParaRPr lang="en-US" dirty="0"/>
          </a:p>
        </p:txBody>
      </p:sp>
      <p:sp>
        <p:nvSpPr>
          <p:cNvPr id="48" name="Chord 47"/>
          <p:cNvSpPr/>
          <p:nvPr/>
        </p:nvSpPr>
        <p:spPr>
          <a:xfrm rot="1162084">
            <a:off x="4598620" y="5733871"/>
            <a:ext cx="456503" cy="532842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Chord 48"/>
          <p:cNvSpPr/>
          <p:nvPr/>
        </p:nvSpPr>
        <p:spPr>
          <a:xfrm rot="12101743">
            <a:off x="3916902" y="5761031"/>
            <a:ext cx="558301" cy="435270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45201" y="5766954"/>
            <a:ext cx="37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560551" y="5791961"/>
            <a:ext cx="512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 flipV="1">
            <a:off x="521170" y="3682464"/>
            <a:ext cx="1779291" cy="1048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V="1">
            <a:off x="6842263" y="3475758"/>
            <a:ext cx="1865353" cy="1376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190749" y="5102311"/>
            <a:ext cx="741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Block Arc 63"/>
          <p:cNvSpPr/>
          <p:nvPr/>
        </p:nvSpPr>
        <p:spPr>
          <a:xfrm rot="10800000">
            <a:off x="3105502" y="5432035"/>
            <a:ext cx="2910097" cy="1404966"/>
          </a:xfrm>
          <a:prstGeom prst="blockArc">
            <a:avLst>
              <a:gd name="adj1" fmla="val 10800000"/>
              <a:gd name="adj2" fmla="val 21555140"/>
              <a:gd name="adj3" fmla="val 568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Bent Arrow 67"/>
          <p:cNvSpPr/>
          <p:nvPr/>
        </p:nvSpPr>
        <p:spPr>
          <a:xfrm>
            <a:off x="3458203" y="5609751"/>
            <a:ext cx="336927" cy="524767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9" name="Chord 68"/>
          <p:cNvSpPr/>
          <p:nvPr/>
        </p:nvSpPr>
        <p:spPr>
          <a:xfrm rot="1162084">
            <a:off x="3678878" y="5762150"/>
            <a:ext cx="336927" cy="372368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640001" y="5697359"/>
            <a:ext cx="47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71" name="Chord 70"/>
          <p:cNvSpPr/>
          <p:nvPr/>
        </p:nvSpPr>
        <p:spPr>
          <a:xfrm rot="12101743">
            <a:off x="4902942" y="5785136"/>
            <a:ext cx="558301" cy="435270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024044" y="5722757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3029341" y="5766954"/>
            <a:ext cx="42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64852" y="5837704"/>
            <a:ext cx="54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562499" y="5775047"/>
            <a:ext cx="4188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-    -      -         -        -         -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99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Davidson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  Doyle</dc:creator>
  <cp:lastModifiedBy>Catherine  Doyle</cp:lastModifiedBy>
  <cp:revision>3</cp:revision>
  <dcterms:created xsi:type="dcterms:W3CDTF">2011-08-26T01:29:27Z</dcterms:created>
  <dcterms:modified xsi:type="dcterms:W3CDTF">2011-08-26T16:08:30Z</dcterms:modified>
</cp:coreProperties>
</file>