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1" r:id="rId2"/>
    <p:sldId id="269" r:id="rId3"/>
    <p:sldId id="265" r:id="rId4"/>
    <p:sldId id="266" r:id="rId5"/>
    <p:sldId id="268" r:id="rId6"/>
    <p:sldId id="278" r:id="rId7"/>
    <p:sldId id="272" r:id="rId8"/>
    <p:sldId id="263" r:id="rId9"/>
    <p:sldId id="276" r:id="rId10"/>
    <p:sldId id="259" r:id="rId11"/>
    <p:sldId id="277" r:id="rId12"/>
    <p:sldId id="274" r:id="rId13"/>
    <p:sldId id="275" r:id="rId14"/>
    <p:sldId id="260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4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etaylor:Desktop:p450HitsGraph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etaylor:Desktop:p450HitsGraph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elandtaylor:Dropbox:College:Genomics%20Lab:Data:p450:P450HitsGrap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Illumina!$A$1:$A$266</c:f>
              <c:strCache>
                <c:ptCount val="266"/>
                <c:pt idx="0">
                  <c:v>CYP71A19</c:v>
                </c:pt>
                <c:pt idx="1">
                  <c:v>CYP71A22</c:v>
                </c:pt>
                <c:pt idx="2">
                  <c:v>CYP81F1</c:v>
                </c:pt>
                <c:pt idx="3">
                  <c:v>CYP706A6</c:v>
                </c:pt>
                <c:pt idx="4">
                  <c:v>CYP71B37</c:v>
                </c:pt>
                <c:pt idx="5">
                  <c:v>CYP71B2</c:v>
                </c:pt>
                <c:pt idx="6">
                  <c:v>CYP71B20</c:v>
                </c:pt>
                <c:pt idx="7">
                  <c:v>CYP76C5</c:v>
                </c:pt>
                <c:pt idx="8">
                  <c:v>CYP71A26</c:v>
                </c:pt>
                <c:pt idx="9">
                  <c:v>CYP71B13</c:v>
                </c:pt>
                <c:pt idx="10">
                  <c:v>CYP71B36</c:v>
                </c:pt>
                <c:pt idx="11">
                  <c:v>CYP81D8</c:v>
                </c:pt>
                <c:pt idx="12">
                  <c:v>CYP81G1</c:v>
                </c:pt>
                <c:pt idx="13">
                  <c:v>CYP706A4</c:v>
                </c:pt>
                <c:pt idx="14">
                  <c:v>CYP71A13</c:v>
                </c:pt>
                <c:pt idx="15">
                  <c:v>CYP71A24</c:v>
                </c:pt>
                <c:pt idx="16">
                  <c:v>CYP76C7</c:v>
                </c:pt>
                <c:pt idx="17">
                  <c:v>CYP81D2</c:v>
                </c:pt>
                <c:pt idx="18">
                  <c:v>CYP71A25</c:v>
                </c:pt>
                <c:pt idx="19">
                  <c:v>CYP71A27</c:v>
                </c:pt>
                <c:pt idx="20">
                  <c:v>CYP81F2</c:v>
                </c:pt>
                <c:pt idx="21">
                  <c:v>CYP81F3</c:v>
                </c:pt>
                <c:pt idx="22">
                  <c:v>CYP706A7</c:v>
                </c:pt>
                <c:pt idx="23">
                  <c:v>CYP71B19</c:v>
                </c:pt>
                <c:pt idx="24">
                  <c:v>CYP71B34</c:v>
                </c:pt>
                <c:pt idx="25">
                  <c:v>CYP81H1</c:v>
                </c:pt>
                <c:pt idx="26">
                  <c:v>CYP706A1</c:v>
                </c:pt>
                <c:pt idx="27">
                  <c:v>CYP71A23</c:v>
                </c:pt>
                <c:pt idx="28">
                  <c:v>CYP71B10</c:v>
                </c:pt>
                <c:pt idx="29">
                  <c:v>CYP76C4</c:v>
                </c:pt>
                <c:pt idx="30">
                  <c:v>CYP706A2</c:v>
                </c:pt>
                <c:pt idx="31">
                  <c:v>CYP71B12</c:v>
                </c:pt>
                <c:pt idx="32">
                  <c:v>CYP76C6</c:v>
                </c:pt>
                <c:pt idx="33">
                  <c:v>CYP71A15</c:v>
                </c:pt>
                <c:pt idx="34">
                  <c:v>CYP71A18</c:v>
                </c:pt>
                <c:pt idx="35">
                  <c:v>CYP71B27</c:v>
                </c:pt>
                <c:pt idx="36">
                  <c:v>CYP72A8</c:v>
                </c:pt>
                <c:pt idx="37">
                  <c:v>CYP734A1</c:v>
                </c:pt>
                <c:pt idx="38">
                  <c:v>CYP71A21</c:v>
                </c:pt>
                <c:pt idx="39">
                  <c:v>CYP706A5</c:v>
                </c:pt>
                <c:pt idx="40">
                  <c:v>CYP71A12</c:v>
                </c:pt>
                <c:pt idx="41">
                  <c:v>CYP71B11</c:v>
                </c:pt>
                <c:pt idx="42">
                  <c:v>CYP71B14</c:v>
                </c:pt>
                <c:pt idx="43">
                  <c:v>CYP75B1</c:v>
                </c:pt>
                <c:pt idx="44">
                  <c:v>CYP81D4</c:v>
                </c:pt>
                <c:pt idx="45">
                  <c:v>CYP81F4</c:v>
                </c:pt>
                <c:pt idx="46">
                  <c:v>CYP82G1</c:v>
                </c:pt>
                <c:pt idx="47">
                  <c:v>CYP84A1</c:v>
                </c:pt>
                <c:pt idx="48">
                  <c:v>CYP76C2</c:v>
                </c:pt>
                <c:pt idx="49">
                  <c:v>CYP76C3</c:v>
                </c:pt>
                <c:pt idx="50">
                  <c:v>CYP71B29</c:v>
                </c:pt>
                <c:pt idx="51">
                  <c:v>CYP76C1</c:v>
                </c:pt>
                <c:pt idx="52">
                  <c:v>CYP81D10P</c:v>
                </c:pt>
                <c:pt idx="53">
                  <c:v>CYP81K2</c:v>
                </c:pt>
                <c:pt idx="54">
                  <c:v>CYP98A9</c:v>
                </c:pt>
                <c:pt idx="55">
                  <c:v>CYP72A7</c:v>
                </c:pt>
                <c:pt idx="56">
                  <c:v>CYP83A1</c:v>
                </c:pt>
                <c:pt idx="57">
                  <c:v>CYP71A16</c:v>
                </c:pt>
                <c:pt idx="58">
                  <c:v>CYP71B16</c:v>
                </c:pt>
                <c:pt idx="59">
                  <c:v>CYP71B35</c:v>
                </c:pt>
                <c:pt idx="60">
                  <c:v>CYP72A10</c:v>
                </c:pt>
                <c:pt idx="61">
                  <c:v>CYP76G1</c:v>
                </c:pt>
                <c:pt idx="62">
                  <c:v>CYP707A3</c:v>
                </c:pt>
                <c:pt idx="63">
                  <c:v>CYP712A1</c:v>
                </c:pt>
                <c:pt idx="64">
                  <c:v>CYP82C4</c:v>
                </c:pt>
                <c:pt idx="65">
                  <c:v>CYP71A20</c:v>
                </c:pt>
                <c:pt idx="66">
                  <c:v>CYP71B17</c:v>
                </c:pt>
                <c:pt idx="67">
                  <c:v>CYP71B23</c:v>
                </c:pt>
                <c:pt idx="68">
                  <c:v>CYP72A15</c:v>
                </c:pt>
                <c:pt idx="69">
                  <c:v>CYP71A14</c:v>
                </c:pt>
                <c:pt idx="70">
                  <c:v>CYP81D3</c:v>
                </c:pt>
                <c:pt idx="71">
                  <c:v>CYP81D7</c:v>
                </c:pt>
                <c:pt idx="72">
                  <c:v>CYP705A1</c:v>
                </c:pt>
                <c:pt idx="73">
                  <c:v>CYP705A13</c:v>
                </c:pt>
                <c:pt idx="74">
                  <c:v>CYP705A23</c:v>
                </c:pt>
                <c:pt idx="75">
                  <c:v>CYP706A3</c:v>
                </c:pt>
                <c:pt idx="76">
                  <c:v>CYP72A11</c:v>
                </c:pt>
                <c:pt idx="77">
                  <c:v>CYP72A9</c:v>
                </c:pt>
                <c:pt idx="78">
                  <c:v>CYP81K1</c:v>
                </c:pt>
                <c:pt idx="79">
                  <c:v>CYP707A1</c:v>
                </c:pt>
                <c:pt idx="80">
                  <c:v>CYP714A2</c:v>
                </c:pt>
                <c:pt idx="81">
                  <c:v>CYP71B7</c:v>
                </c:pt>
                <c:pt idx="82">
                  <c:v>CYP82C3</c:v>
                </c:pt>
                <c:pt idx="83">
                  <c:v>CYP705A34P</c:v>
                </c:pt>
                <c:pt idx="84">
                  <c:v>CYP71B26</c:v>
                </c:pt>
                <c:pt idx="85">
                  <c:v>CYP72A14</c:v>
                </c:pt>
                <c:pt idx="86">
                  <c:v>CYP81D1</c:v>
                </c:pt>
                <c:pt idx="87">
                  <c:v>CYP83B1</c:v>
                </c:pt>
                <c:pt idx="88">
                  <c:v>CYP705A19</c:v>
                </c:pt>
                <c:pt idx="89">
                  <c:v>CYP81D6</c:v>
                </c:pt>
                <c:pt idx="90">
                  <c:v>CYP705A5</c:v>
                </c:pt>
                <c:pt idx="91">
                  <c:v>CYP78A10</c:v>
                </c:pt>
                <c:pt idx="92">
                  <c:v>CYP82F1</c:v>
                </c:pt>
                <c:pt idx="93">
                  <c:v>CYP705A3</c:v>
                </c:pt>
                <c:pt idx="94">
                  <c:v>CYP78A7</c:v>
                </c:pt>
                <c:pt idx="95">
                  <c:v>CYP82C2</c:v>
                </c:pt>
                <c:pt idx="96">
                  <c:v>CYP71B25</c:v>
                </c:pt>
                <c:pt idx="97">
                  <c:v>CYP71B28</c:v>
                </c:pt>
                <c:pt idx="98">
                  <c:v>CYP71B33</c:v>
                </c:pt>
                <c:pt idx="99">
                  <c:v>CYP71B6</c:v>
                </c:pt>
                <c:pt idx="100">
                  <c:v>CYP71B9</c:v>
                </c:pt>
                <c:pt idx="101">
                  <c:v>CYP721A1</c:v>
                </c:pt>
                <c:pt idx="102">
                  <c:v>CYP72A13</c:v>
                </c:pt>
                <c:pt idx="103">
                  <c:v>CYP77A7</c:v>
                </c:pt>
                <c:pt idx="104">
                  <c:v>CYP93D1</c:v>
                </c:pt>
                <c:pt idx="105">
                  <c:v>CYP705A24</c:v>
                </c:pt>
                <c:pt idx="106">
                  <c:v>CYP705A30</c:v>
                </c:pt>
                <c:pt idx="107">
                  <c:v>CYP71B24</c:v>
                </c:pt>
                <c:pt idx="108">
                  <c:v>CYP71B4</c:v>
                </c:pt>
                <c:pt idx="109">
                  <c:v>CYP78A6</c:v>
                </c:pt>
                <c:pt idx="110">
                  <c:v>CYP71B18P</c:v>
                </c:pt>
                <c:pt idx="111">
                  <c:v>CYP71B8</c:v>
                </c:pt>
                <c:pt idx="112">
                  <c:v>CYP735A1</c:v>
                </c:pt>
                <c:pt idx="113">
                  <c:v>CYP98A3</c:v>
                </c:pt>
                <c:pt idx="114">
                  <c:v>CYP705A28</c:v>
                </c:pt>
                <c:pt idx="115">
                  <c:v>CYP714A1</c:v>
                </c:pt>
                <c:pt idx="116">
                  <c:v>CYP703A2</c:v>
                </c:pt>
                <c:pt idx="117">
                  <c:v>CYP72C1</c:v>
                </c:pt>
                <c:pt idx="118">
                  <c:v>CYP78A5</c:v>
                </c:pt>
                <c:pt idx="119">
                  <c:v>CYP84A4</c:v>
                </c:pt>
                <c:pt idx="120">
                  <c:v>CYP90A1</c:v>
                </c:pt>
                <c:pt idx="121">
                  <c:v>CYP709B3</c:v>
                </c:pt>
                <c:pt idx="122">
                  <c:v>CYP71B5</c:v>
                </c:pt>
                <c:pt idx="123">
                  <c:v>CYP707A4</c:v>
                </c:pt>
                <c:pt idx="124">
                  <c:v>CYP709B2</c:v>
                </c:pt>
                <c:pt idx="125">
                  <c:v>CYP71A28</c:v>
                </c:pt>
                <c:pt idx="126">
                  <c:v>CYP71B3</c:v>
                </c:pt>
                <c:pt idx="127">
                  <c:v>CYP77A9</c:v>
                </c:pt>
                <c:pt idx="128">
                  <c:v>CYP98A8</c:v>
                </c:pt>
                <c:pt idx="129">
                  <c:v>CYP705A8</c:v>
                </c:pt>
                <c:pt idx="130">
                  <c:v>CYP71B21</c:v>
                </c:pt>
                <c:pt idx="131">
                  <c:v>CYP71B22</c:v>
                </c:pt>
                <c:pt idx="132">
                  <c:v>CYP705A18</c:v>
                </c:pt>
                <c:pt idx="133">
                  <c:v>CYP707A2</c:v>
                </c:pt>
                <c:pt idx="134">
                  <c:v>CYP718</c:v>
                </c:pt>
                <c:pt idx="135">
                  <c:v>CYP71B15</c:v>
                </c:pt>
                <c:pt idx="136">
                  <c:v>CYP87A2</c:v>
                </c:pt>
                <c:pt idx="137">
                  <c:v>CYP97A3</c:v>
                </c:pt>
                <c:pt idx="138">
                  <c:v>CYP78A9</c:v>
                </c:pt>
                <c:pt idx="139">
                  <c:v>CYP709B1</c:v>
                </c:pt>
                <c:pt idx="140">
                  <c:v>CYP715A1</c:v>
                </c:pt>
                <c:pt idx="141">
                  <c:v>CYP735A2</c:v>
                </c:pt>
                <c:pt idx="142">
                  <c:v>CYP705A25</c:v>
                </c:pt>
                <c:pt idx="143">
                  <c:v>CYP705A32</c:v>
                </c:pt>
                <c:pt idx="144">
                  <c:v>CYP705A33</c:v>
                </c:pt>
                <c:pt idx="145">
                  <c:v>CYP705A15</c:v>
                </c:pt>
                <c:pt idx="146">
                  <c:v>CYP71B38P</c:v>
                </c:pt>
                <c:pt idx="147">
                  <c:v>CYP78A8</c:v>
                </c:pt>
                <c:pt idx="148">
                  <c:v>CYP81D11</c:v>
                </c:pt>
                <c:pt idx="149">
                  <c:v>CYP89A6</c:v>
                </c:pt>
                <c:pt idx="150">
                  <c:v>CYP90B1</c:v>
                </c:pt>
                <c:pt idx="151">
                  <c:v>CYP705A27</c:v>
                </c:pt>
                <c:pt idx="152">
                  <c:v>CYP89A9</c:v>
                </c:pt>
                <c:pt idx="153">
                  <c:v>CYP705A21</c:v>
                </c:pt>
                <c:pt idx="154">
                  <c:v>CYP81D5</c:v>
                </c:pt>
                <c:pt idx="155">
                  <c:v>CYP97C1</c:v>
                </c:pt>
                <c:pt idx="156">
                  <c:v>CYP705A12</c:v>
                </c:pt>
                <c:pt idx="157">
                  <c:v>CYP71B32</c:v>
                </c:pt>
                <c:pt idx="158">
                  <c:v>CYP705A22</c:v>
                </c:pt>
                <c:pt idx="159">
                  <c:v>CYP77A6</c:v>
                </c:pt>
                <c:pt idx="160">
                  <c:v>CYP77B1</c:v>
                </c:pt>
                <c:pt idx="161">
                  <c:v>CYP88A3</c:v>
                </c:pt>
                <c:pt idx="162">
                  <c:v>CYP89A5</c:v>
                </c:pt>
                <c:pt idx="163">
                  <c:v>CYP705A6</c:v>
                </c:pt>
                <c:pt idx="164">
                  <c:v>CYP77A4</c:v>
                </c:pt>
                <c:pt idx="165">
                  <c:v>CYP90C1</c:v>
                </c:pt>
                <c:pt idx="166">
                  <c:v>CYP712A2</c:v>
                </c:pt>
                <c:pt idx="167">
                  <c:v>CYP88A4</c:v>
                </c:pt>
                <c:pt idx="168">
                  <c:v>CYP705A4</c:v>
                </c:pt>
                <c:pt idx="169">
                  <c:v>CYP90D1</c:v>
                </c:pt>
                <c:pt idx="170">
                  <c:v>CYP705A20</c:v>
                </c:pt>
                <c:pt idx="171">
                  <c:v>CYP708A1</c:v>
                </c:pt>
                <c:pt idx="172">
                  <c:v>CYP708A4</c:v>
                </c:pt>
                <c:pt idx="173">
                  <c:v>CYP724A1</c:v>
                </c:pt>
                <c:pt idx="174">
                  <c:v>CYP79C2</c:v>
                </c:pt>
                <c:pt idx="175">
                  <c:v>CYP89A7</c:v>
                </c:pt>
                <c:pt idx="176">
                  <c:v>CYP76C8P</c:v>
                </c:pt>
                <c:pt idx="177">
                  <c:v>CYP79B3</c:v>
                </c:pt>
                <c:pt idx="178">
                  <c:v>CYP71B31</c:v>
                </c:pt>
                <c:pt idx="179">
                  <c:v>CYP720A1</c:v>
                </c:pt>
                <c:pt idx="180">
                  <c:v>CYP79F2</c:v>
                </c:pt>
                <c:pt idx="181">
                  <c:v>CYP85A2</c:v>
                </c:pt>
                <c:pt idx="182">
                  <c:v>CYP701A3</c:v>
                </c:pt>
                <c:pt idx="183">
                  <c:v>CYP705A16</c:v>
                </c:pt>
                <c:pt idx="184">
                  <c:v>CYP704A1</c:v>
                </c:pt>
                <c:pt idx="185">
                  <c:v>CYP89A4</c:v>
                </c:pt>
                <c:pt idx="186">
                  <c:v>CYP705A2</c:v>
                </c:pt>
                <c:pt idx="187">
                  <c:v>CYP704A2</c:v>
                </c:pt>
                <c:pt idx="188">
                  <c:v>CYP97B3</c:v>
                </c:pt>
                <c:pt idx="189">
                  <c:v>CYP79A2</c:v>
                </c:pt>
                <c:pt idx="190">
                  <c:v>CYP79B2</c:v>
                </c:pt>
                <c:pt idx="191">
                  <c:v>CYP85A1</c:v>
                </c:pt>
                <c:pt idx="192">
                  <c:v>CYP716A2</c:v>
                </c:pt>
                <c:pt idx="193">
                  <c:v>CYP96A10</c:v>
                </c:pt>
                <c:pt idx="194">
                  <c:v>CYP705A9</c:v>
                </c:pt>
                <c:pt idx="195">
                  <c:v>CYP86C4</c:v>
                </c:pt>
                <c:pt idx="196">
                  <c:v>CYP96A3</c:v>
                </c:pt>
                <c:pt idx="197">
                  <c:v>CYP71B30P</c:v>
                </c:pt>
                <c:pt idx="198">
                  <c:v>CYP86A7</c:v>
                </c:pt>
                <c:pt idx="199">
                  <c:v>CYP96A1</c:v>
                </c:pt>
                <c:pt idx="200">
                  <c:v>CYP79C1</c:v>
                </c:pt>
                <c:pt idx="201">
                  <c:v>CYP86C2</c:v>
                </c:pt>
                <c:pt idx="202">
                  <c:v>CYP89A2</c:v>
                </c:pt>
                <c:pt idx="203">
                  <c:v>CYP96A13</c:v>
                </c:pt>
                <c:pt idx="204">
                  <c:v>CYP86A1</c:v>
                </c:pt>
                <c:pt idx="205">
                  <c:v>CYP86A2</c:v>
                </c:pt>
                <c:pt idx="206">
                  <c:v>CYP96A15</c:v>
                </c:pt>
                <c:pt idx="207">
                  <c:v>CYP96A8</c:v>
                </c:pt>
                <c:pt idx="208">
                  <c:v>CYP708A3</c:v>
                </c:pt>
                <c:pt idx="209">
                  <c:v>CYP722A1</c:v>
                </c:pt>
                <c:pt idx="210">
                  <c:v>CYP96A4</c:v>
                </c:pt>
                <c:pt idx="211">
                  <c:v>CYP96A9</c:v>
                </c:pt>
                <c:pt idx="212">
                  <c:v>CYP73A5</c:v>
                </c:pt>
                <c:pt idx="213">
                  <c:v>CYP79A3P</c:v>
                </c:pt>
                <c:pt idx="214">
                  <c:v>CYP86C3</c:v>
                </c:pt>
                <c:pt idx="215">
                  <c:v>CYP86C1</c:v>
                </c:pt>
                <c:pt idx="216">
                  <c:v>CYP96A5</c:v>
                </c:pt>
                <c:pt idx="217">
                  <c:v>CYP708A2</c:v>
                </c:pt>
                <c:pt idx="218">
                  <c:v>CYP96A2</c:v>
                </c:pt>
                <c:pt idx="219">
                  <c:v>CYP86A4</c:v>
                </c:pt>
                <c:pt idx="220">
                  <c:v>CYP79F1</c:v>
                </c:pt>
                <c:pt idx="221">
                  <c:v>CYP96A7</c:v>
                </c:pt>
                <c:pt idx="222">
                  <c:v>CYP86A8</c:v>
                </c:pt>
                <c:pt idx="223">
                  <c:v>CYP86B2</c:v>
                </c:pt>
                <c:pt idx="224">
                  <c:v>CYP89A3</c:v>
                </c:pt>
                <c:pt idx="225">
                  <c:v>CYP702A2</c:v>
                </c:pt>
                <c:pt idx="226">
                  <c:v>CYP704B1</c:v>
                </c:pt>
                <c:pt idx="227">
                  <c:v>CYP96A11</c:v>
                </c:pt>
                <c:pt idx="228">
                  <c:v>CYP96A12</c:v>
                </c:pt>
                <c:pt idx="229">
                  <c:v>CYP86B1</c:v>
                </c:pt>
                <c:pt idx="230">
                  <c:v>CYP94C1</c:v>
                </c:pt>
                <c:pt idx="231">
                  <c:v>CYP702A5</c:v>
                </c:pt>
                <c:pt idx="232">
                  <c:v>CYP702A8</c:v>
                </c:pt>
                <c:pt idx="233">
                  <c:v>CYP94D1</c:v>
                </c:pt>
                <c:pt idx="234">
                  <c:v>CYP94D2</c:v>
                </c:pt>
                <c:pt idx="235">
                  <c:v>CYP716A1</c:v>
                </c:pt>
                <c:pt idx="236">
                  <c:v>CYP702A1</c:v>
                </c:pt>
                <c:pt idx="237">
                  <c:v>CYP51G1</c:v>
                </c:pt>
                <c:pt idx="238">
                  <c:v>CYP702A6</c:v>
                </c:pt>
                <c:pt idx="239">
                  <c:v>CYP711A1</c:v>
                </c:pt>
                <c:pt idx="240">
                  <c:v>CYP79A4P</c:v>
                </c:pt>
                <c:pt idx="241">
                  <c:v>CYP94B3</c:v>
                </c:pt>
                <c:pt idx="242">
                  <c:v>CYP51G2</c:v>
                </c:pt>
                <c:pt idx="243">
                  <c:v>CYP94B1</c:v>
                </c:pt>
                <c:pt idx="244">
                  <c:v>CYP705A29P</c:v>
                </c:pt>
                <c:pt idx="245">
                  <c:v>CYP94B2</c:v>
                </c:pt>
                <c:pt idx="246">
                  <c:v>CYP710A2</c:v>
                </c:pt>
                <c:pt idx="247">
                  <c:v>CYP710A3</c:v>
                </c:pt>
                <c:pt idx="248">
                  <c:v>CYP705A26P</c:v>
                </c:pt>
                <c:pt idx="249">
                  <c:v>CYP79C5P</c:v>
                </c:pt>
                <c:pt idx="250">
                  <c:v>CYP710A4</c:v>
                </c:pt>
                <c:pt idx="251">
                  <c:v>CYP705A17P</c:v>
                </c:pt>
                <c:pt idx="252">
                  <c:v>CYP710A1</c:v>
                </c:pt>
                <c:pt idx="253">
                  <c:v>CYP705A14P</c:v>
                </c:pt>
                <c:pt idx="254">
                  <c:v>CYP702A3</c:v>
                </c:pt>
                <c:pt idx="255">
                  <c:v>CYP72A12P</c:v>
                </c:pt>
                <c:pt idx="256">
                  <c:v>CYP96A6P</c:v>
                </c:pt>
                <c:pt idx="257">
                  <c:v>CYP94D3P</c:v>
                </c:pt>
                <c:pt idx="258">
                  <c:v>CYP79C4P</c:v>
                </c:pt>
                <c:pt idx="259">
                  <c:v>CYP74B2</c:v>
                </c:pt>
                <c:pt idx="260">
                  <c:v>CYP87A3P</c:v>
                </c:pt>
                <c:pt idx="261">
                  <c:v>CYP71A17P</c:v>
                </c:pt>
                <c:pt idx="262">
                  <c:v>CYP74A</c:v>
                </c:pt>
                <c:pt idx="263">
                  <c:v>CYP77A5P</c:v>
                </c:pt>
                <c:pt idx="264">
                  <c:v>CYP96A14P</c:v>
                </c:pt>
                <c:pt idx="265">
                  <c:v>CYP79B4P</c:v>
                </c:pt>
              </c:strCache>
            </c:strRef>
          </c:cat>
          <c:val>
            <c:numRef>
              <c:f>Illumina!$B$1:$B$266</c:f>
              <c:numCache>
                <c:formatCode>General</c:formatCode>
                <c:ptCount val="266"/>
                <c:pt idx="0">
                  <c:v>151.0</c:v>
                </c:pt>
                <c:pt idx="1">
                  <c:v>149.0</c:v>
                </c:pt>
                <c:pt idx="2">
                  <c:v>148.0</c:v>
                </c:pt>
                <c:pt idx="3">
                  <c:v>147.0</c:v>
                </c:pt>
                <c:pt idx="4">
                  <c:v>147.0</c:v>
                </c:pt>
                <c:pt idx="5">
                  <c:v>146.0</c:v>
                </c:pt>
                <c:pt idx="6">
                  <c:v>146.0</c:v>
                </c:pt>
                <c:pt idx="7">
                  <c:v>146.0</c:v>
                </c:pt>
                <c:pt idx="8">
                  <c:v>145.0</c:v>
                </c:pt>
                <c:pt idx="9">
                  <c:v>145.0</c:v>
                </c:pt>
                <c:pt idx="10">
                  <c:v>145.0</c:v>
                </c:pt>
                <c:pt idx="11">
                  <c:v>145.0</c:v>
                </c:pt>
                <c:pt idx="12">
                  <c:v>145.0</c:v>
                </c:pt>
                <c:pt idx="13">
                  <c:v>144.0</c:v>
                </c:pt>
                <c:pt idx="14">
                  <c:v>144.0</c:v>
                </c:pt>
                <c:pt idx="15">
                  <c:v>144.0</c:v>
                </c:pt>
                <c:pt idx="16">
                  <c:v>144.0</c:v>
                </c:pt>
                <c:pt idx="17">
                  <c:v>144.0</c:v>
                </c:pt>
                <c:pt idx="18">
                  <c:v>143.0</c:v>
                </c:pt>
                <c:pt idx="19">
                  <c:v>143.0</c:v>
                </c:pt>
                <c:pt idx="20">
                  <c:v>143.0</c:v>
                </c:pt>
                <c:pt idx="21">
                  <c:v>143.0</c:v>
                </c:pt>
                <c:pt idx="22">
                  <c:v>142.0</c:v>
                </c:pt>
                <c:pt idx="23">
                  <c:v>142.0</c:v>
                </c:pt>
                <c:pt idx="24">
                  <c:v>142.0</c:v>
                </c:pt>
                <c:pt idx="25">
                  <c:v>142.0</c:v>
                </c:pt>
                <c:pt idx="26">
                  <c:v>141.0</c:v>
                </c:pt>
                <c:pt idx="27">
                  <c:v>141.0</c:v>
                </c:pt>
                <c:pt idx="28">
                  <c:v>141.0</c:v>
                </c:pt>
                <c:pt idx="29">
                  <c:v>141.0</c:v>
                </c:pt>
                <c:pt idx="30">
                  <c:v>140.0</c:v>
                </c:pt>
                <c:pt idx="31">
                  <c:v>140.0</c:v>
                </c:pt>
                <c:pt idx="32">
                  <c:v>140.0</c:v>
                </c:pt>
                <c:pt idx="33">
                  <c:v>139.0</c:v>
                </c:pt>
                <c:pt idx="34">
                  <c:v>139.0</c:v>
                </c:pt>
                <c:pt idx="35">
                  <c:v>139.0</c:v>
                </c:pt>
                <c:pt idx="36">
                  <c:v>139.0</c:v>
                </c:pt>
                <c:pt idx="37">
                  <c:v>139.0</c:v>
                </c:pt>
                <c:pt idx="38">
                  <c:v>138.0</c:v>
                </c:pt>
                <c:pt idx="39">
                  <c:v>137.0</c:v>
                </c:pt>
                <c:pt idx="40">
                  <c:v>137.0</c:v>
                </c:pt>
                <c:pt idx="41">
                  <c:v>137.0</c:v>
                </c:pt>
                <c:pt idx="42">
                  <c:v>136.0</c:v>
                </c:pt>
                <c:pt idx="43">
                  <c:v>136.0</c:v>
                </c:pt>
                <c:pt idx="44">
                  <c:v>136.0</c:v>
                </c:pt>
                <c:pt idx="45">
                  <c:v>136.0</c:v>
                </c:pt>
                <c:pt idx="46">
                  <c:v>136.0</c:v>
                </c:pt>
                <c:pt idx="47">
                  <c:v>136.0</c:v>
                </c:pt>
                <c:pt idx="48">
                  <c:v>135.0</c:v>
                </c:pt>
                <c:pt idx="49">
                  <c:v>135.0</c:v>
                </c:pt>
                <c:pt idx="50">
                  <c:v>134.0</c:v>
                </c:pt>
                <c:pt idx="51">
                  <c:v>134.0</c:v>
                </c:pt>
                <c:pt idx="52">
                  <c:v>134.0</c:v>
                </c:pt>
                <c:pt idx="53">
                  <c:v>134.0</c:v>
                </c:pt>
                <c:pt idx="54">
                  <c:v>134.0</c:v>
                </c:pt>
                <c:pt idx="55">
                  <c:v>133.0</c:v>
                </c:pt>
                <c:pt idx="56">
                  <c:v>133.0</c:v>
                </c:pt>
                <c:pt idx="57">
                  <c:v>132.0</c:v>
                </c:pt>
                <c:pt idx="58">
                  <c:v>132.0</c:v>
                </c:pt>
                <c:pt idx="59">
                  <c:v>132.0</c:v>
                </c:pt>
                <c:pt idx="60">
                  <c:v>132.0</c:v>
                </c:pt>
                <c:pt idx="61">
                  <c:v>132.0</c:v>
                </c:pt>
                <c:pt idx="62">
                  <c:v>131.0</c:v>
                </c:pt>
                <c:pt idx="63">
                  <c:v>131.0</c:v>
                </c:pt>
                <c:pt idx="64">
                  <c:v>131.0</c:v>
                </c:pt>
                <c:pt idx="65">
                  <c:v>130.0</c:v>
                </c:pt>
                <c:pt idx="66">
                  <c:v>130.0</c:v>
                </c:pt>
                <c:pt idx="67">
                  <c:v>130.0</c:v>
                </c:pt>
                <c:pt idx="68">
                  <c:v>130.0</c:v>
                </c:pt>
                <c:pt idx="69">
                  <c:v>129.0</c:v>
                </c:pt>
                <c:pt idx="70">
                  <c:v>129.0</c:v>
                </c:pt>
                <c:pt idx="71">
                  <c:v>129.0</c:v>
                </c:pt>
                <c:pt idx="72">
                  <c:v>128.0</c:v>
                </c:pt>
                <c:pt idx="73">
                  <c:v>128.0</c:v>
                </c:pt>
                <c:pt idx="74">
                  <c:v>128.0</c:v>
                </c:pt>
                <c:pt idx="75">
                  <c:v>128.0</c:v>
                </c:pt>
                <c:pt idx="76">
                  <c:v>128.0</c:v>
                </c:pt>
                <c:pt idx="77">
                  <c:v>128.0</c:v>
                </c:pt>
                <c:pt idx="78">
                  <c:v>128.0</c:v>
                </c:pt>
                <c:pt idx="79">
                  <c:v>127.0</c:v>
                </c:pt>
                <c:pt idx="80">
                  <c:v>127.0</c:v>
                </c:pt>
                <c:pt idx="81">
                  <c:v>127.0</c:v>
                </c:pt>
                <c:pt idx="82">
                  <c:v>127.0</c:v>
                </c:pt>
                <c:pt idx="83">
                  <c:v>126.0</c:v>
                </c:pt>
                <c:pt idx="84">
                  <c:v>126.0</c:v>
                </c:pt>
                <c:pt idx="85">
                  <c:v>126.0</c:v>
                </c:pt>
                <c:pt idx="86">
                  <c:v>126.0</c:v>
                </c:pt>
                <c:pt idx="87">
                  <c:v>125.0</c:v>
                </c:pt>
                <c:pt idx="88">
                  <c:v>124.0</c:v>
                </c:pt>
                <c:pt idx="89">
                  <c:v>124.0</c:v>
                </c:pt>
                <c:pt idx="90">
                  <c:v>123.0</c:v>
                </c:pt>
                <c:pt idx="91">
                  <c:v>123.0</c:v>
                </c:pt>
                <c:pt idx="92">
                  <c:v>123.0</c:v>
                </c:pt>
                <c:pt idx="93">
                  <c:v>122.0</c:v>
                </c:pt>
                <c:pt idx="94">
                  <c:v>122.0</c:v>
                </c:pt>
                <c:pt idx="95">
                  <c:v>122.0</c:v>
                </c:pt>
                <c:pt idx="96">
                  <c:v>121.0</c:v>
                </c:pt>
                <c:pt idx="97">
                  <c:v>121.0</c:v>
                </c:pt>
                <c:pt idx="98">
                  <c:v>121.0</c:v>
                </c:pt>
                <c:pt idx="99">
                  <c:v>121.0</c:v>
                </c:pt>
                <c:pt idx="100">
                  <c:v>120.0</c:v>
                </c:pt>
                <c:pt idx="101">
                  <c:v>120.0</c:v>
                </c:pt>
                <c:pt idx="102">
                  <c:v>120.0</c:v>
                </c:pt>
                <c:pt idx="103">
                  <c:v>120.0</c:v>
                </c:pt>
                <c:pt idx="104">
                  <c:v>120.0</c:v>
                </c:pt>
                <c:pt idx="105">
                  <c:v>119.0</c:v>
                </c:pt>
                <c:pt idx="106">
                  <c:v>119.0</c:v>
                </c:pt>
                <c:pt idx="107">
                  <c:v>119.0</c:v>
                </c:pt>
                <c:pt idx="108">
                  <c:v>119.0</c:v>
                </c:pt>
                <c:pt idx="109">
                  <c:v>119.0</c:v>
                </c:pt>
                <c:pt idx="110">
                  <c:v>118.0</c:v>
                </c:pt>
                <c:pt idx="111">
                  <c:v>118.0</c:v>
                </c:pt>
                <c:pt idx="112">
                  <c:v>118.0</c:v>
                </c:pt>
                <c:pt idx="113">
                  <c:v>118.0</c:v>
                </c:pt>
                <c:pt idx="114">
                  <c:v>117.0</c:v>
                </c:pt>
                <c:pt idx="115">
                  <c:v>117.0</c:v>
                </c:pt>
                <c:pt idx="116">
                  <c:v>116.0</c:v>
                </c:pt>
                <c:pt idx="117">
                  <c:v>116.0</c:v>
                </c:pt>
                <c:pt idx="118">
                  <c:v>116.0</c:v>
                </c:pt>
                <c:pt idx="119">
                  <c:v>116.0</c:v>
                </c:pt>
                <c:pt idx="120">
                  <c:v>116.0</c:v>
                </c:pt>
                <c:pt idx="121">
                  <c:v>115.0</c:v>
                </c:pt>
                <c:pt idx="122">
                  <c:v>115.0</c:v>
                </c:pt>
                <c:pt idx="123">
                  <c:v>114.0</c:v>
                </c:pt>
                <c:pt idx="124">
                  <c:v>114.0</c:v>
                </c:pt>
                <c:pt idx="125">
                  <c:v>114.0</c:v>
                </c:pt>
                <c:pt idx="126">
                  <c:v>114.0</c:v>
                </c:pt>
                <c:pt idx="127">
                  <c:v>113.0</c:v>
                </c:pt>
                <c:pt idx="128">
                  <c:v>113.0</c:v>
                </c:pt>
                <c:pt idx="129">
                  <c:v>112.0</c:v>
                </c:pt>
                <c:pt idx="130">
                  <c:v>112.0</c:v>
                </c:pt>
                <c:pt idx="131">
                  <c:v>112.0</c:v>
                </c:pt>
                <c:pt idx="132">
                  <c:v>111.0</c:v>
                </c:pt>
                <c:pt idx="133">
                  <c:v>111.0</c:v>
                </c:pt>
                <c:pt idx="134">
                  <c:v>111.0</c:v>
                </c:pt>
                <c:pt idx="135">
                  <c:v>111.0</c:v>
                </c:pt>
                <c:pt idx="136">
                  <c:v>111.0</c:v>
                </c:pt>
                <c:pt idx="137">
                  <c:v>111.0</c:v>
                </c:pt>
                <c:pt idx="138">
                  <c:v>110.0</c:v>
                </c:pt>
                <c:pt idx="139">
                  <c:v>109.0</c:v>
                </c:pt>
                <c:pt idx="140">
                  <c:v>109.0</c:v>
                </c:pt>
                <c:pt idx="141">
                  <c:v>109.0</c:v>
                </c:pt>
                <c:pt idx="142">
                  <c:v>108.0</c:v>
                </c:pt>
                <c:pt idx="143">
                  <c:v>108.0</c:v>
                </c:pt>
                <c:pt idx="144">
                  <c:v>108.0</c:v>
                </c:pt>
                <c:pt idx="145">
                  <c:v>107.0</c:v>
                </c:pt>
                <c:pt idx="146">
                  <c:v>107.0</c:v>
                </c:pt>
                <c:pt idx="147">
                  <c:v>107.0</c:v>
                </c:pt>
                <c:pt idx="148">
                  <c:v>107.0</c:v>
                </c:pt>
                <c:pt idx="149">
                  <c:v>107.0</c:v>
                </c:pt>
                <c:pt idx="150">
                  <c:v>107.0</c:v>
                </c:pt>
                <c:pt idx="151">
                  <c:v>106.0</c:v>
                </c:pt>
                <c:pt idx="152">
                  <c:v>106.0</c:v>
                </c:pt>
                <c:pt idx="153">
                  <c:v>105.0</c:v>
                </c:pt>
                <c:pt idx="154">
                  <c:v>105.0</c:v>
                </c:pt>
                <c:pt idx="155">
                  <c:v>105.0</c:v>
                </c:pt>
                <c:pt idx="156">
                  <c:v>104.0</c:v>
                </c:pt>
                <c:pt idx="157">
                  <c:v>104.0</c:v>
                </c:pt>
                <c:pt idx="158">
                  <c:v>103.0</c:v>
                </c:pt>
                <c:pt idx="159">
                  <c:v>103.0</c:v>
                </c:pt>
                <c:pt idx="160">
                  <c:v>103.0</c:v>
                </c:pt>
                <c:pt idx="161">
                  <c:v>103.0</c:v>
                </c:pt>
                <c:pt idx="162">
                  <c:v>103.0</c:v>
                </c:pt>
                <c:pt idx="163">
                  <c:v>102.0</c:v>
                </c:pt>
                <c:pt idx="164">
                  <c:v>102.0</c:v>
                </c:pt>
                <c:pt idx="165">
                  <c:v>102.0</c:v>
                </c:pt>
                <c:pt idx="166">
                  <c:v>101.0</c:v>
                </c:pt>
                <c:pt idx="167">
                  <c:v>101.0</c:v>
                </c:pt>
                <c:pt idx="168">
                  <c:v>100.0</c:v>
                </c:pt>
                <c:pt idx="169">
                  <c:v>100.0</c:v>
                </c:pt>
                <c:pt idx="170">
                  <c:v>99.0</c:v>
                </c:pt>
                <c:pt idx="171">
                  <c:v>97.0</c:v>
                </c:pt>
                <c:pt idx="172">
                  <c:v>97.0</c:v>
                </c:pt>
                <c:pt idx="173">
                  <c:v>97.0</c:v>
                </c:pt>
                <c:pt idx="174">
                  <c:v>97.0</c:v>
                </c:pt>
                <c:pt idx="175">
                  <c:v>97.0</c:v>
                </c:pt>
                <c:pt idx="176">
                  <c:v>96.0</c:v>
                </c:pt>
                <c:pt idx="177">
                  <c:v>95.0</c:v>
                </c:pt>
                <c:pt idx="178">
                  <c:v>94.0</c:v>
                </c:pt>
                <c:pt idx="179">
                  <c:v>94.0</c:v>
                </c:pt>
                <c:pt idx="180">
                  <c:v>94.0</c:v>
                </c:pt>
                <c:pt idx="181">
                  <c:v>94.0</c:v>
                </c:pt>
                <c:pt idx="182">
                  <c:v>92.0</c:v>
                </c:pt>
                <c:pt idx="183">
                  <c:v>91.0</c:v>
                </c:pt>
                <c:pt idx="184">
                  <c:v>90.0</c:v>
                </c:pt>
                <c:pt idx="185">
                  <c:v>90.0</c:v>
                </c:pt>
                <c:pt idx="186">
                  <c:v>89.0</c:v>
                </c:pt>
                <c:pt idx="187">
                  <c:v>88.0</c:v>
                </c:pt>
                <c:pt idx="188">
                  <c:v>88.0</c:v>
                </c:pt>
                <c:pt idx="189">
                  <c:v>87.0</c:v>
                </c:pt>
                <c:pt idx="190">
                  <c:v>87.0</c:v>
                </c:pt>
                <c:pt idx="191">
                  <c:v>87.0</c:v>
                </c:pt>
                <c:pt idx="192">
                  <c:v>86.0</c:v>
                </c:pt>
                <c:pt idx="193">
                  <c:v>85.0</c:v>
                </c:pt>
                <c:pt idx="194">
                  <c:v>84.0</c:v>
                </c:pt>
                <c:pt idx="195">
                  <c:v>84.0</c:v>
                </c:pt>
                <c:pt idx="196">
                  <c:v>84.0</c:v>
                </c:pt>
                <c:pt idx="197">
                  <c:v>83.0</c:v>
                </c:pt>
                <c:pt idx="198">
                  <c:v>83.0</c:v>
                </c:pt>
                <c:pt idx="199">
                  <c:v>83.0</c:v>
                </c:pt>
                <c:pt idx="200">
                  <c:v>82.0</c:v>
                </c:pt>
                <c:pt idx="201">
                  <c:v>82.0</c:v>
                </c:pt>
                <c:pt idx="202">
                  <c:v>82.0</c:v>
                </c:pt>
                <c:pt idx="203">
                  <c:v>82.0</c:v>
                </c:pt>
                <c:pt idx="204">
                  <c:v>81.0</c:v>
                </c:pt>
                <c:pt idx="205">
                  <c:v>81.0</c:v>
                </c:pt>
                <c:pt idx="206">
                  <c:v>81.0</c:v>
                </c:pt>
                <c:pt idx="207">
                  <c:v>81.0</c:v>
                </c:pt>
                <c:pt idx="208">
                  <c:v>80.0</c:v>
                </c:pt>
                <c:pt idx="209">
                  <c:v>80.0</c:v>
                </c:pt>
                <c:pt idx="210">
                  <c:v>80.0</c:v>
                </c:pt>
                <c:pt idx="211">
                  <c:v>80.0</c:v>
                </c:pt>
                <c:pt idx="212">
                  <c:v>79.0</c:v>
                </c:pt>
                <c:pt idx="213">
                  <c:v>79.0</c:v>
                </c:pt>
                <c:pt idx="214">
                  <c:v>79.0</c:v>
                </c:pt>
                <c:pt idx="215">
                  <c:v>78.0</c:v>
                </c:pt>
                <c:pt idx="216">
                  <c:v>78.0</c:v>
                </c:pt>
                <c:pt idx="217">
                  <c:v>77.0</c:v>
                </c:pt>
                <c:pt idx="218">
                  <c:v>77.0</c:v>
                </c:pt>
                <c:pt idx="219">
                  <c:v>76.0</c:v>
                </c:pt>
                <c:pt idx="220">
                  <c:v>75.0</c:v>
                </c:pt>
                <c:pt idx="221">
                  <c:v>74.0</c:v>
                </c:pt>
                <c:pt idx="222">
                  <c:v>73.0</c:v>
                </c:pt>
                <c:pt idx="223">
                  <c:v>73.0</c:v>
                </c:pt>
                <c:pt idx="224">
                  <c:v>73.0</c:v>
                </c:pt>
                <c:pt idx="225">
                  <c:v>71.0</c:v>
                </c:pt>
                <c:pt idx="226">
                  <c:v>71.0</c:v>
                </c:pt>
                <c:pt idx="227">
                  <c:v>71.0</c:v>
                </c:pt>
                <c:pt idx="228">
                  <c:v>70.0</c:v>
                </c:pt>
                <c:pt idx="229">
                  <c:v>69.0</c:v>
                </c:pt>
                <c:pt idx="230">
                  <c:v>69.0</c:v>
                </c:pt>
                <c:pt idx="231">
                  <c:v>66.0</c:v>
                </c:pt>
                <c:pt idx="232">
                  <c:v>65.0</c:v>
                </c:pt>
                <c:pt idx="233">
                  <c:v>63.0</c:v>
                </c:pt>
                <c:pt idx="234">
                  <c:v>63.0</c:v>
                </c:pt>
                <c:pt idx="235">
                  <c:v>60.0</c:v>
                </c:pt>
                <c:pt idx="236">
                  <c:v>59.0</c:v>
                </c:pt>
                <c:pt idx="237">
                  <c:v>58.0</c:v>
                </c:pt>
                <c:pt idx="238">
                  <c:v>55.0</c:v>
                </c:pt>
                <c:pt idx="239">
                  <c:v>55.0</c:v>
                </c:pt>
                <c:pt idx="240">
                  <c:v>54.0</c:v>
                </c:pt>
                <c:pt idx="241">
                  <c:v>53.0</c:v>
                </c:pt>
                <c:pt idx="242">
                  <c:v>50.0</c:v>
                </c:pt>
                <c:pt idx="243">
                  <c:v>49.0</c:v>
                </c:pt>
                <c:pt idx="244">
                  <c:v>45.0</c:v>
                </c:pt>
                <c:pt idx="245">
                  <c:v>43.0</c:v>
                </c:pt>
                <c:pt idx="246">
                  <c:v>42.0</c:v>
                </c:pt>
                <c:pt idx="247">
                  <c:v>42.0</c:v>
                </c:pt>
                <c:pt idx="248">
                  <c:v>41.0</c:v>
                </c:pt>
                <c:pt idx="249">
                  <c:v>39.0</c:v>
                </c:pt>
                <c:pt idx="250">
                  <c:v>37.0</c:v>
                </c:pt>
                <c:pt idx="251">
                  <c:v>36.0</c:v>
                </c:pt>
                <c:pt idx="252">
                  <c:v>36.0</c:v>
                </c:pt>
                <c:pt idx="253">
                  <c:v>35.0</c:v>
                </c:pt>
                <c:pt idx="254">
                  <c:v>29.0</c:v>
                </c:pt>
                <c:pt idx="255">
                  <c:v>27.0</c:v>
                </c:pt>
                <c:pt idx="256">
                  <c:v>26.0</c:v>
                </c:pt>
                <c:pt idx="257">
                  <c:v>23.0</c:v>
                </c:pt>
                <c:pt idx="258">
                  <c:v>16.0</c:v>
                </c:pt>
                <c:pt idx="259">
                  <c:v>15.0</c:v>
                </c:pt>
                <c:pt idx="260">
                  <c:v>10.0</c:v>
                </c:pt>
                <c:pt idx="261">
                  <c:v>7.0</c:v>
                </c:pt>
                <c:pt idx="262">
                  <c:v>6.0</c:v>
                </c:pt>
                <c:pt idx="263">
                  <c:v>3.0</c:v>
                </c:pt>
                <c:pt idx="264">
                  <c:v>3.0</c:v>
                </c:pt>
                <c:pt idx="265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6243672"/>
        <c:axId val="436246616"/>
      </c:barChart>
      <c:catAx>
        <c:axId val="436243672"/>
        <c:scaling>
          <c:orientation val="minMax"/>
        </c:scaling>
        <c:delete val="0"/>
        <c:axPos val="b"/>
        <c:majorTickMark val="out"/>
        <c:minorTickMark val="none"/>
        <c:tickLblPos val="nextTo"/>
        <c:crossAx val="436246616"/>
        <c:crosses val="autoZero"/>
        <c:auto val="1"/>
        <c:lblAlgn val="ctr"/>
        <c:lblOffset val="100"/>
        <c:noMultiLvlLbl val="0"/>
      </c:catAx>
      <c:valAx>
        <c:axId val="436246616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Number of Hits in </a:t>
                </a:r>
                <a:r>
                  <a:rPr lang="en-US" dirty="0" err="1" smtClean="0"/>
                  <a:t>Illumina</a:t>
                </a:r>
                <a:r>
                  <a:rPr lang="en-US" dirty="0" smtClean="0"/>
                  <a:t> Database </a:t>
                </a:r>
                <a:r>
                  <a:rPr lang="en-US" dirty="0"/>
                  <a:t>(potential </a:t>
                </a:r>
                <a:r>
                  <a:rPr lang="en-US" dirty="0" err="1"/>
                  <a:t>paralogs</a:t>
                </a:r>
                <a:r>
                  <a:rPr lang="en-US" dirty="0"/>
                  <a:t> or exons)</a:t>
                </a:r>
              </a:p>
            </c:rich>
          </c:tx>
          <c:layout>
            <c:manualLayout>
              <c:xMode val="edge"/>
              <c:yMode val="edge"/>
              <c:x val="0.0118490570086589"/>
              <c:y val="0.16537509346666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362436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56946913893828"/>
          <c:y val="0.021630615640599"/>
          <c:w val="0.927439928879858"/>
          <c:h val="0.86963957708281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'454'!$A$1:$A$267</c:f>
              <c:strCache>
                <c:ptCount val="267"/>
                <c:pt idx="0">
                  <c:v>CYP71A22</c:v>
                </c:pt>
                <c:pt idx="1">
                  <c:v>CYP81F1</c:v>
                </c:pt>
                <c:pt idx="2">
                  <c:v>CYP71A19</c:v>
                </c:pt>
                <c:pt idx="3">
                  <c:v>CYP71A26</c:v>
                </c:pt>
                <c:pt idx="4">
                  <c:v>CYP81G1</c:v>
                </c:pt>
                <c:pt idx="5">
                  <c:v>CYP71A18</c:v>
                </c:pt>
                <c:pt idx="6">
                  <c:v>CYP71A23</c:v>
                </c:pt>
                <c:pt idx="7">
                  <c:v>CYP81D8</c:v>
                </c:pt>
                <c:pt idx="8">
                  <c:v>CYP71B36</c:v>
                </c:pt>
                <c:pt idx="9">
                  <c:v>CYP71A25</c:v>
                </c:pt>
                <c:pt idx="10">
                  <c:v>CYP81D2</c:v>
                </c:pt>
                <c:pt idx="11">
                  <c:v>CYP81F2</c:v>
                </c:pt>
                <c:pt idx="12">
                  <c:v>CYP71B37</c:v>
                </c:pt>
                <c:pt idx="13">
                  <c:v>CYP71A24</c:v>
                </c:pt>
                <c:pt idx="14">
                  <c:v>CYP71B13</c:v>
                </c:pt>
                <c:pt idx="15">
                  <c:v>CYP81F3</c:v>
                </c:pt>
                <c:pt idx="16">
                  <c:v>CYP71B34</c:v>
                </c:pt>
                <c:pt idx="17">
                  <c:v>CYP81F4</c:v>
                </c:pt>
                <c:pt idx="18">
                  <c:v>CYP71A21</c:v>
                </c:pt>
                <c:pt idx="19">
                  <c:v>CYP71B2</c:v>
                </c:pt>
                <c:pt idx="20">
                  <c:v>CYP81H1</c:v>
                </c:pt>
                <c:pt idx="21">
                  <c:v>CYP84A1</c:v>
                </c:pt>
                <c:pt idx="22">
                  <c:v>CYP706A4</c:v>
                </c:pt>
                <c:pt idx="23">
                  <c:v>CYP706A6</c:v>
                </c:pt>
                <c:pt idx="24">
                  <c:v>CYP71A15</c:v>
                </c:pt>
                <c:pt idx="25">
                  <c:v>CYP71B19</c:v>
                </c:pt>
                <c:pt idx="26">
                  <c:v>CYP71A13</c:v>
                </c:pt>
                <c:pt idx="27">
                  <c:v>CYP71A27</c:v>
                </c:pt>
                <c:pt idx="28">
                  <c:v>CYP76C5</c:v>
                </c:pt>
                <c:pt idx="29">
                  <c:v>CYP76G1</c:v>
                </c:pt>
                <c:pt idx="30">
                  <c:v>CYP81D4</c:v>
                </c:pt>
                <c:pt idx="31">
                  <c:v>CYP71A12</c:v>
                </c:pt>
                <c:pt idx="32">
                  <c:v>CYP71B20</c:v>
                </c:pt>
                <c:pt idx="33">
                  <c:v>CYP81D3</c:v>
                </c:pt>
                <c:pt idx="34">
                  <c:v>CYP82C4</c:v>
                </c:pt>
                <c:pt idx="35">
                  <c:v>CYP75B1</c:v>
                </c:pt>
                <c:pt idx="36">
                  <c:v>CYP76C7</c:v>
                </c:pt>
                <c:pt idx="37">
                  <c:v>CYP81D10P</c:v>
                </c:pt>
                <c:pt idx="38">
                  <c:v>CYP81K1</c:v>
                </c:pt>
                <c:pt idx="39">
                  <c:v>CYP81K2</c:v>
                </c:pt>
                <c:pt idx="40">
                  <c:v>CYP706A1</c:v>
                </c:pt>
                <c:pt idx="41">
                  <c:v>CYP706A2</c:v>
                </c:pt>
                <c:pt idx="42">
                  <c:v>CYP71B23</c:v>
                </c:pt>
                <c:pt idx="43">
                  <c:v>CYP706A7</c:v>
                </c:pt>
                <c:pt idx="44">
                  <c:v>CYP71B10</c:v>
                </c:pt>
                <c:pt idx="45">
                  <c:v>CYP71B11</c:v>
                </c:pt>
                <c:pt idx="46">
                  <c:v>CYP76C4</c:v>
                </c:pt>
                <c:pt idx="47">
                  <c:v>CYP81D1</c:v>
                </c:pt>
                <c:pt idx="48">
                  <c:v>CYP71B12</c:v>
                </c:pt>
                <c:pt idx="49">
                  <c:v>CYP76C6</c:v>
                </c:pt>
                <c:pt idx="50">
                  <c:v>CYP81D7</c:v>
                </c:pt>
                <c:pt idx="51">
                  <c:v>CYP83A1</c:v>
                </c:pt>
                <c:pt idx="52">
                  <c:v>CYP706A3</c:v>
                </c:pt>
                <c:pt idx="53">
                  <c:v>CYP706A5</c:v>
                </c:pt>
                <c:pt idx="54">
                  <c:v>CYP712A1</c:v>
                </c:pt>
                <c:pt idx="55">
                  <c:v>CYP82G1</c:v>
                </c:pt>
                <c:pt idx="56">
                  <c:v>CYP703A2</c:v>
                </c:pt>
                <c:pt idx="57">
                  <c:v>CYP71B14</c:v>
                </c:pt>
                <c:pt idx="58">
                  <c:v>CYP71B35</c:v>
                </c:pt>
                <c:pt idx="59">
                  <c:v>CYP71B4</c:v>
                </c:pt>
                <c:pt idx="60">
                  <c:v>CYP71B7</c:v>
                </c:pt>
                <c:pt idx="61">
                  <c:v>CYP71B27</c:v>
                </c:pt>
                <c:pt idx="62">
                  <c:v>CYP82F1</c:v>
                </c:pt>
                <c:pt idx="63">
                  <c:v>CYP93D1</c:v>
                </c:pt>
                <c:pt idx="64">
                  <c:v>CYP71B26</c:v>
                </c:pt>
                <c:pt idx="65">
                  <c:v>CYP71A16</c:v>
                </c:pt>
                <c:pt idx="66">
                  <c:v>CYP81D6</c:v>
                </c:pt>
                <c:pt idx="67">
                  <c:v>CYP82C2</c:v>
                </c:pt>
                <c:pt idx="68">
                  <c:v>CYP76C2</c:v>
                </c:pt>
                <c:pt idx="69">
                  <c:v>CYP734A1</c:v>
                </c:pt>
                <c:pt idx="70">
                  <c:v>CYP76C3</c:v>
                </c:pt>
                <c:pt idx="71">
                  <c:v>CYP71B16</c:v>
                </c:pt>
                <c:pt idx="72">
                  <c:v>CYP71B25</c:v>
                </c:pt>
                <c:pt idx="73">
                  <c:v>CYP76C1</c:v>
                </c:pt>
                <c:pt idx="74">
                  <c:v>CYP71A20</c:v>
                </c:pt>
                <c:pt idx="75">
                  <c:v>CYP71B29</c:v>
                </c:pt>
                <c:pt idx="76">
                  <c:v>CYP78A6</c:v>
                </c:pt>
                <c:pt idx="77">
                  <c:v>CYP83B1</c:v>
                </c:pt>
                <c:pt idx="78">
                  <c:v>CYP71B17</c:v>
                </c:pt>
                <c:pt idx="79">
                  <c:v>CYP98A9</c:v>
                </c:pt>
                <c:pt idx="80">
                  <c:v>CYP82C3</c:v>
                </c:pt>
                <c:pt idx="81">
                  <c:v>CYP98A3</c:v>
                </c:pt>
                <c:pt idx="82">
                  <c:v>CYP71B18P</c:v>
                </c:pt>
                <c:pt idx="83">
                  <c:v>CYP71B28</c:v>
                </c:pt>
                <c:pt idx="84">
                  <c:v>CYP72A8</c:v>
                </c:pt>
                <c:pt idx="85">
                  <c:v>CYP77A7</c:v>
                </c:pt>
                <c:pt idx="86">
                  <c:v>CYP71B21</c:v>
                </c:pt>
                <c:pt idx="87">
                  <c:v>CYP71B33</c:v>
                </c:pt>
                <c:pt idx="88">
                  <c:v>CYP71B6</c:v>
                </c:pt>
                <c:pt idx="89">
                  <c:v>CYP705A23</c:v>
                </c:pt>
                <c:pt idx="90">
                  <c:v>CYP705A34P</c:v>
                </c:pt>
                <c:pt idx="91">
                  <c:v>CYP707A3</c:v>
                </c:pt>
                <c:pt idx="92">
                  <c:v>CYP71B9</c:v>
                </c:pt>
                <c:pt idx="93">
                  <c:v>CYP78A10</c:v>
                </c:pt>
                <c:pt idx="94">
                  <c:v>CYP705A13</c:v>
                </c:pt>
                <c:pt idx="95">
                  <c:v>CYP71B22</c:v>
                </c:pt>
                <c:pt idx="96">
                  <c:v>CYP705A30</c:v>
                </c:pt>
                <c:pt idx="97">
                  <c:v>CYP71B3</c:v>
                </c:pt>
                <c:pt idx="98">
                  <c:v>CYP71B24</c:v>
                </c:pt>
                <c:pt idx="99">
                  <c:v>CYP705A1</c:v>
                </c:pt>
                <c:pt idx="100">
                  <c:v>CYP71B8</c:v>
                </c:pt>
                <c:pt idx="101">
                  <c:v>CYP84A4</c:v>
                </c:pt>
                <c:pt idx="102">
                  <c:v>CYP78A7</c:v>
                </c:pt>
                <c:pt idx="103">
                  <c:v>CYP705A28</c:v>
                </c:pt>
                <c:pt idx="104">
                  <c:v>CYP71B5</c:v>
                </c:pt>
                <c:pt idx="105">
                  <c:v>CYP81D11</c:v>
                </c:pt>
                <c:pt idx="106">
                  <c:v>CYP707A1</c:v>
                </c:pt>
                <c:pt idx="107">
                  <c:v>CYP705A3</c:v>
                </c:pt>
                <c:pt idx="108">
                  <c:v>CYP71A14</c:v>
                </c:pt>
                <c:pt idx="109">
                  <c:v>CYP72A10</c:v>
                </c:pt>
                <c:pt idx="110">
                  <c:v>CYP705A27</c:v>
                </c:pt>
                <c:pt idx="111">
                  <c:v>CYP77A9</c:v>
                </c:pt>
                <c:pt idx="112">
                  <c:v>CYP78A5</c:v>
                </c:pt>
                <c:pt idx="113">
                  <c:v>CYP705A19</c:v>
                </c:pt>
                <c:pt idx="114">
                  <c:v>CYP81D5</c:v>
                </c:pt>
                <c:pt idx="115">
                  <c:v>CYP72A7</c:v>
                </c:pt>
                <c:pt idx="116">
                  <c:v>CYP72A14</c:v>
                </c:pt>
                <c:pt idx="117">
                  <c:v>CYP705A5</c:v>
                </c:pt>
                <c:pt idx="118">
                  <c:v>CYP707A2</c:v>
                </c:pt>
                <c:pt idx="119">
                  <c:v>CYP712A2</c:v>
                </c:pt>
                <c:pt idx="120">
                  <c:v>CYP72A9</c:v>
                </c:pt>
                <c:pt idx="121">
                  <c:v>CYP72A11</c:v>
                </c:pt>
                <c:pt idx="122">
                  <c:v>CYP71B38P</c:v>
                </c:pt>
                <c:pt idx="123">
                  <c:v>CYP78A9</c:v>
                </c:pt>
                <c:pt idx="124">
                  <c:v>CYP71A28</c:v>
                </c:pt>
                <c:pt idx="125">
                  <c:v>CYP72A15</c:v>
                </c:pt>
                <c:pt idx="126">
                  <c:v>CYP721A1</c:v>
                </c:pt>
                <c:pt idx="127">
                  <c:v>CYP98A8</c:v>
                </c:pt>
                <c:pt idx="128">
                  <c:v>CYP705A18</c:v>
                </c:pt>
                <c:pt idx="129">
                  <c:v>CYP714A2</c:v>
                </c:pt>
                <c:pt idx="130">
                  <c:v>CYP71B32</c:v>
                </c:pt>
                <c:pt idx="131">
                  <c:v>CYP705A8</c:v>
                </c:pt>
                <c:pt idx="132">
                  <c:v>CYP705A24</c:v>
                </c:pt>
                <c:pt idx="133">
                  <c:v>CYP705A25</c:v>
                </c:pt>
                <c:pt idx="134">
                  <c:v>CYP705A32</c:v>
                </c:pt>
                <c:pt idx="135">
                  <c:v>CYP707A4</c:v>
                </c:pt>
                <c:pt idx="136">
                  <c:v>CYP71B15</c:v>
                </c:pt>
                <c:pt idx="137">
                  <c:v>CYP705A12</c:v>
                </c:pt>
                <c:pt idx="138">
                  <c:v>CYP705A15</c:v>
                </c:pt>
                <c:pt idx="139">
                  <c:v>CYP77A4</c:v>
                </c:pt>
                <c:pt idx="140">
                  <c:v>CYP714A1</c:v>
                </c:pt>
                <c:pt idx="141">
                  <c:v>CYP718</c:v>
                </c:pt>
                <c:pt idx="142">
                  <c:v>CYP77A6</c:v>
                </c:pt>
                <c:pt idx="143">
                  <c:v>CYP89A9</c:v>
                </c:pt>
                <c:pt idx="144">
                  <c:v>CYP705A6</c:v>
                </c:pt>
                <c:pt idx="145">
                  <c:v>CYP709B2</c:v>
                </c:pt>
                <c:pt idx="146">
                  <c:v>CYP77B1</c:v>
                </c:pt>
                <c:pt idx="147">
                  <c:v>CYP705A33</c:v>
                </c:pt>
                <c:pt idx="148">
                  <c:v>CYP79B3</c:v>
                </c:pt>
                <c:pt idx="149">
                  <c:v>CYP79C2</c:v>
                </c:pt>
                <c:pt idx="150">
                  <c:v>CYP90C1</c:v>
                </c:pt>
                <c:pt idx="151">
                  <c:v>CYP78A8</c:v>
                </c:pt>
                <c:pt idx="152">
                  <c:v>CYP89A6</c:v>
                </c:pt>
                <c:pt idx="153">
                  <c:v>CYP705A20</c:v>
                </c:pt>
                <c:pt idx="154">
                  <c:v>CYP71B31</c:v>
                </c:pt>
                <c:pt idx="155">
                  <c:v>CYP89A5</c:v>
                </c:pt>
                <c:pt idx="156">
                  <c:v>CYP705A21</c:v>
                </c:pt>
                <c:pt idx="157">
                  <c:v>CYP709B3</c:v>
                </c:pt>
                <c:pt idx="158">
                  <c:v>CYP90A1</c:v>
                </c:pt>
                <c:pt idx="159">
                  <c:v>CYP72C1</c:v>
                </c:pt>
                <c:pt idx="160">
                  <c:v>CYP735A1</c:v>
                </c:pt>
                <c:pt idx="161">
                  <c:v>CYP705A4</c:v>
                </c:pt>
                <c:pt idx="162">
                  <c:v>CYP709B1</c:v>
                </c:pt>
                <c:pt idx="163">
                  <c:v>CYP715A1</c:v>
                </c:pt>
                <c:pt idx="164">
                  <c:v>CYP79A2</c:v>
                </c:pt>
                <c:pt idx="165">
                  <c:v>CYP705A22</c:v>
                </c:pt>
                <c:pt idx="166">
                  <c:v>CYP705A2</c:v>
                </c:pt>
                <c:pt idx="167">
                  <c:v>CYP724A1</c:v>
                </c:pt>
                <c:pt idx="168">
                  <c:v>CYP79B2</c:v>
                </c:pt>
                <c:pt idx="169">
                  <c:v>CYP701A3</c:v>
                </c:pt>
                <c:pt idx="170">
                  <c:v>CYP72A13</c:v>
                </c:pt>
                <c:pt idx="171">
                  <c:v>CYP97A3</c:v>
                </c:pt>
                <c:pt idx="172">
                  <c:v>CYP90B1</c:v>
                </c:pt>
                <c:pt idx="173">
                  <c:v>CYP79C1</c:v>
                </c:pt>
                <c:pt idx="174">
                  <c:v>CYP89A7</c:v>
                </c:pt>
                <c:pt idx="175">
                  <c:v>CYP76C8P</c:v>
                </c:pt>
                <c:pt idx="176">
                  <c:v>CYP87A2</c:v>
                </c:pt>
                <c:pt idx="177">
                  <c:v>CYP89A4</c:v>
                </c:pt>
                <c:pt idx="178">
                  <c:v>CYP735A2</c:v>
                </c:pt>
                <c:pt idx="179">
                  <c:v>CYP79F2</c:v>
                </c:pt>
                <c:pt idx="180">
                  <c:v>CYP88A3</c:v>
                </c:pt>
                <c:pt idx="181">
                  <c:v>CYP708A1</c:v>
                </c:pt>
                <c:pt idx="182">
                  <c:v>CYP722A1</c:v>
                </c:pt>
                <c:pt idx="183">
                  <c:v>CYP90D1</c:v>
                </c:pt>
                <c:pt idx="184">
                  <c:v>CYP97C1</c:v>
                </c:pt>
                <c:pt idx="185">
                  <c:v>CYP73A5</c:v>
                </c:pt>
                <c:pt idx="186">
                  <c:v>CYP705A16</c:v>
                </c:pt>
                <c:pt idx="187">
                  <c:v>CYP79A3P</c:v>
                </c:pt>
                <c:pt idx="188">
                  <c:v>CYP89A3</c:v>
                </c:pt>
                <c:pt idx="189">
                  <c:v>CYP89A2</c:v>
                </c:pt>
                <c:pt idx="190">
                  <c:v>CYP88A4</c:v>
                </c:pt>
                <c:pt idx="191">
                  <c:v>CYP71B30P</c:v>
                </c:pt>
                <c:pt idx="192">
                  <c:v>CYP85A2</c:v>
                </c:pt>
                <c:pt idx="193">
                  <c:v>CYP708A4</c:v>
                </c:pt>
                <c:pt idx="194">
                  <c:v>CYP704A2</c:v>
                </c:pt>
                <c:pt idx="195">
                  <c:v>CYP704A1</c:v>
                </c:pt>
                <c:pt idx="196">
                  <c:v>CYP705A9</c:v>
                </c:pt>
                <c:pt idx="197">
                  <c:v>CYP720A1</c:v>
                </c:pt>
                <c:pt idx="198">
                  <c:v>CYP85A1</c:v>
                </c:pt>
                <c:pt idx="199">
                  <c:v>CYP716A2</c:v>
                </c:pt>
                <c:pt idx="200">
                  <c:v>CYP97B3</c:v>
                </c:pt>
                <c:pt idx="201">
                  <c:v>CYP86A7</c:v>
                </c:pt>
                <c:pt idx="202">
                  <c:v>CYP86C4</c:v>
                </c:pt>
                <c:pt idx="203">
                  <c:v>CYP86C2</c:v>
                </c:pt>
                <c:pt idx="204">
                  <c:v>CYP96A15</c:v>
                </c:pt>
                <c:pt idx="205">
                  <c:v>CYP86C3</c:v>
                </c:pt>
                <c:pt idx="206">
                  <c:v>CYP86A2</c:v>
                </c:pt>
                <c:pt idx="207">
                  <c:v>CYP96A10</c:v>
                </c:pt>
                <c:pt idx="208">
                  <c:v>CYP86A1</c:v>
                </c:pt>
                <c:pt idx="209">
                  <c:v>CYP96A1</c:v>
                </c:pt>
                <c:pt idx="210">
                  <c:v>CYP86C1</c:v>
                </c:pt>
                <c:pt idx="211">
                  <c:v>CYP79F1</c:v>
                </c:pt>
                <c:pt idx="212">
                  <c:v>CYP96A13</c:v>
                </c:pt>
                <c:pt idx="213">
                  <c:v>CYP96A9</c:v>
                </c:pt>
                <c:pt idx="214">
                  <c:v>CYP96A2</c:v>
                </c:pt>
                <c:pt idx="215">
                  <c:v>CYP96A3</c:v>
                </c:pt>
                <c:pt idx="216">
                  <c:v>CYP96A4</c:v>
                </c:pt>
                <c:pt idx="217">
                  <c:v>CYP86A4</c:v>
                </c:pt>
                <c:pt idx="218">
                  <c:v>CYP86B2</c:v>
                </c:pt>
                <c:pt idx="219">
                  <c:v>CYP708A3</c:v>
                </c:pt>
                <c:pt idx="220">
                  <c:v>CYP86A8</c:v>
                </c:pt>
                <c:pt idx="221">
                  <c:v>CYP96A11</c:v>
                </c:pt>
                <c:pt idx="222">
                  <c:v>CYP96A5</c:v>
                </c:pt>
                <c:pt idx="223">
                  <c:v>CYP96A8</c:v>
                </c:pt>
                <c:pt idx="224">
                  <c:v>CYP86B1</c:v>
                </c:pt>
                <c:pt idx="225">
                  <c:v>CYP708A2</c:v>
                </c:pt>
                <c:pt idx="226">
                  <c:v>CYP96A7</c:v>
                </c:pt>
                <c:pt idx="227">
                  <c:v>CYP96A12</c:v>
                </c:pt>
                <c:pt idx="228">
                  <c:v>CYP702A2</c:v>
                </c:pt>
                <c:pt idx="229">
                  <c:v>CYP704B1</c:v>
                </c:pt>
                <c:pt idx="230">
                  <c:v>CYP94D1</c:v>
                </c:pt>
                <c:pt idx="231">
                  <c:v>CYP94D2</c:v>
                </c:pt>
                <c:pt idx="232">
                  <c:v>CYP716A1</c:v>
                </c:pt>
                <c:pt idx="233">
                  <c:v>CYP702A8</c:v>
                </c:pt>
                <c:pt idx="234">
                  <c:v>CYP94C1</c:v>
                </c:pt>
                <c:pt idx="235">
                  <c:v>CYP79A4P</c:v>
                </c:pt>
                <c:pt idx="236">
                  <c:v>CYP51G1</c:v>
                </c:pt>
                <c:pt idx="237">
                  <c:v>CYP702A5</c:v>
                </c:pt>
                <c:pt idx="238">
                  <c:v>CYP94B3</c:v>
                </c:pt>
                <c:pt idx="239">
                  <c:v>CYP702A1</c:v>
                </c:pt>
                <c:pt idx="240">
                  <c:v>CYP94B1</c:v>
                </c:pt>
                <c:pt idx="241">
                  <c:v>CYP51G2</c:v>
                </c:pt>
                <c:pt idx="242">
                  <c:v>CYP705A29P</c:v>
                </c:pt>
                <c:pt idx="243">
                  <c:v>CYP702A6</c:v>
                </c:pt>
                <c:pt idx="244">
                  <c:v>CYP79C5P</c:v>
                </c:pt>
                <c:pt idx="245">
                  <c:v>CYP705A14P</c:v>
                </c:pt>
                <c:pt idx="246">
                  <c:v>CYP710A2</c:v>
                </c:pt>
                <c:pt idx="247">
                  <c:v>CYP711A1</c:v>
                </c:pt>
                <c:pt idx="248">
                  <c:v>CYP705A26P</c:v>
                </c:pt>
                <c:pt idx="249">
                  <c:v>CYP710A3</c:v>
                </c:pt>
                <c:pt idx="250">
                  <c:v>CYP94B2</c:v>
                </c:pt>
                <c:pt idx="251">
                  <c:v>CYP710A4</c:v>
                </c:pt>
                <c:pt idx="252">
                  <c:v>CYP705A17P</c:v>
                </c:pt>
                <c:pt idx="253">
                  <c:v>CYP710A1</c:v>
                </c:pt>
                <c:pt idx="254">
                  <c:v>CYP702A3</c:v>
                </c:pt>
                <c:pt idx="255">
                  <c:v>CYP94D3P</c:v>
                </c:pt>
                <c:pt idx="256">
                  <c:v>CYP72A12P</c:v>
                </c:pt>
                <c:pt idx="257">
                  <c:v>CYP96A6P</c:v>
                </c:pt>
                <c:pt idx="258">
                  <c:v>CYP79C4P</c:v>
                </c:pt>
                <c:pt idx="259">
                  <c:v>CYP74B2</c:v>
                </c:pt>
                <c:pt idx="260">
                  <c:v>CYP74A</c:v>
                </c:pt>
                <c:pt idx="261">
                  <c:v>CYP87A3P</c:v>
                </c:pt>
                <c:pt idx="262">
                  <c:v>CYP77A5P</c:v>
                </c:pt>
                <c:pt idx="263">
                  <c:v>CYP96A14P</c:v>
                </c:pt>
                <c:pt idx="264">
                  <c:v>CYP71A17P</c:v>
                </c:pt>
                <c:pt idx="265">
                  <c:v>CYP79B4P</c:v>
                </c:pt>
                <c:pt idx="266">
                  <c:v>CYP77A8P</c:v>
                </c:pt>
              </c:strCache>
            </c:strRef>
          </c:cat>
          <c:val>
            <c:numRef>
              <c:f>'454'!$B$1:$B$267</c:f>
              <c:numCache>
                <c:formatCode>General</c:formatCode>
                <c:ptCount val="267"/>
                <c:pt idx="0">
                  <c:v>310.0</c:v>
                </c:pt>
                <c:pt idx="1">
                  <c:v>309.0</c:v>
                </c:pt>
                <c:pt idx="2">
                  <c:v>300.0</c:v>
                </c:pt>
                <c:pt idx="3">
                  <c:v>300.0</c:v>
                </c:pt>
                <c:pt idx="4">
                  <c:v>299.0</c:v>
                </c:pt>
                <c:pt idx="5">
                  <c:v>295.0</c:v>
                </c:pt>
                <c:pt idx="6">
                  <c:v>293.0</c:v>
                </c:pt>
                <c:pt idx="7">
                  <c:v>293.0</c:v>
                </c:pt>
                <c:pt idx="8">
                  <c:v>292.0</c:v>
                </c:pt>
                <c:pt idx="9">
                  <c:v>291.0</c:v>
                </c:pt>
                <c:pt idx="10">
                  <c:v>291.0</c:v>
                </c:pt>
                <c:pt idx="11">
                  <c:v>291.0</c:v>
                </c:pt>
                <c:pt idx="12">
                  <c:v>290.0</c:v>
                </c:pt>
                <c:pt idx="13">
                  <c:v>289.0</c:v>
                </c:pt>
                <c:pt idx="14">
                  <c:v>289.0</c:v>
                </c:pt>
                <c:pt idx="15">
                  <c:v>288.0</c:v>
                </c:pt>
                <c:pt idx="16">
                  <c:v>287.0</c:v>
                </c:pt>
                <c:pt idx="17">
                  <c:v>287.0</c:v>
                </c:pt>
                <c:pt idx="18">
                  <c:v>286.0</c:v>
                </c:pt>
                <c:pt idx="19">
                  <c:v>284.0</c:v>
                </c:pt>
                <c:pt idx="20">
                  <c:v>284.0</c:v>
                </c:pt>
                <c:pt idx="21">
                  <c:v>284.0</c:v>
                </c:pt>
                <c:pt idx="22">
                  <c:v>283.0</c:v>
                </c:pt>
                <c:pt idx="23">
                  <c:v>283.0</c:v>
                </c:pt>
                <c:pt idx="24">
                  <c:v>282.0</c:v>
                </c:pt>
                <c:pt idx="25">
                  <c:v>282.0</c:v>
                </c:pt>
                <c:pt idx="26">
                  <c:v>281.0</c:v>
                </c:pt>
                <c:pt idx="27">
                  <c:v>281.0</c:v>
                </c:pt>
                <c:pt idx="28">
                  <c:v>281.0</c:v>
                </c:pt>
                <c:pt idx="29">
                  <c:v>281.0</c:v>
                </c:pt>
                <c:pt idx="30">
                  <c:v>281.0</c:v>
                </c:pt>
                <c:pt idx="31">
                  <c:v>279.0</c:v>
                </c:pt>
                <c:pt idx="32">
                  <c:v>279.0</c:v>
                </c:pt>
                <c:pt idx="33">
                  <c:v>279.0</c:v>
                </c:pt>
                <c:pt idx="34">
                  <c:v>279.0</c:v>
                </c:pt>
                <c:pt idx="35">
                  <c:v>278.0</c:v>
                </c:pt>
                <c:pt idx="36">
                  <c:v>278.0</c:v>
                </c:pt>
                <c:pt idx="37">
                  <c:v>277.0</c:v>
                </c:pt>
                <c:pt idx="38">
                  <c:v>276.0</c:v>
                </c:pt>
                <c:pt idx="39">
                  <c:v>276.0</c:v>
                </c:pt>
                <c:pt idx="40">
                  <c:v>275.0</c:v>
                </c:pt>
                <c:pt idx="41">
                  <c:v>275.0</c:v>
                </c:pt>
                <c:pt idx="42">
                  <c:v>275.0</c:v>
                </c:pt>
                <c:pt idx="43">
                  <c:v>274.0</c:v>
                </c:pt>
                <c:pt idx="44">
                  <c:v>274.0</c:v>
                </c:pt>
                <c:pt idx="45">
                  <c:v>274.0</c:v>
                </c:pt>
                <c:pt idx="46">
                  <c:v>274.0</c:v>
                </c:pt>
                <c:pt idx="47">
                  <c:v>274.0</c:v>
                </c:pt>
                <c:pt idx="48">
                  <c:v>272.0</c:v>
                </c:pt>
                <c:pt idx="49">
                  <c:v>271.0</c:v>
                </c:pt>
                <c:pt idx="50">
                  <c:v>270.0</c:v>
                </c:pt>
                <c:pt idx="51">
                  <c:v>270.0</c:v>
                </c:pt>
                <c:pt idx="52">
                  <c:v>269.0</c:v>
                </c:pt>
                <c:pt idx="53">
                  <c:v>269.0</c:v>
                </c:pt>
                <c:pt idx="54">
                  <c:v>268.0</c:v>
                </c:pt>
                <c:pt idx="55">
                  <c:v>268.0</c:v>
                </c:pt>
                <c:pt idx="56">
                  <c:v>267.0</c:v>
                </c:pt>
                <c:pt idx="57">
                  <c:v>267.0</c:v>
                </c:pt>
                <c:pt idx="58">
                  <c:v>267.0</c:v>
                </c:pt>
                <c:pt idx="59">
                  <c:v>267.0</c:v>
                </c:pt>
                <c:pt idx="60">
                  <c:v>267.0</c:v>
                </c:pt>
                <c:pt idx="61">
                  <c:v>266.0</c:v>
                </c:pt>
                <c:pt idx="62">
                  <c:v>266.0</c:v>
                </c:pt>
                <c:pt idx="63">
                  <c:v>265.0</c:v>
                </c:pt>
                <c:pt idx="64">
                  <c:v>264.0</c:v>
                </c:pt>
                <c:pt idx="65">
                  <c:v>263.0</c:v>
                </c:pt>
                <c:pt idx="66">
                  <c:v>263.0</c:v>
                </c:pt>
                <c:pt idx="67">
                  <c:v>262.0</c:v>
                </c:pt>
                <c:pt idx="68">
                  <c:v>261.0</c:v>
                </c:pt>
                <c:pt idx="69">
                  <c:v>260.0</c:v>
                </c:pt>
                <c:pt idx="70">
                  <c:v>260.0</c:v>
                </c:pt>
                <c:pt idx="71">
                  <c:v>259.0</c:v>
                </c:pt>
                <c:pt idx="72">
                  <c:v>259.0</c:v>
                </c:pt>
                <c:pt idx="73">
                  <c:v>259.0</c:v>
                </c:pt>
                <c:pt idx="74">
                  <c:v>258.0</c:v>
                </c:pt>
                <c:pt idx="75">
                  <c:v>258.0</c:v>
                </c:pt>
                <c:pt idx="76">
                  <c:v>258.0</c:v>
                </c:pt>
                <c:pt idx="77">
                  <c:v>258.0</c:v>
                </c:pt>
                <c:pt idx="78">
                  <c:v>257.0</c:v>
                </c:pt>
                <c:pt idx="79">
                  <c:v>256.0</c:v>
                </c:pt>
                <c:pt idx="80">
                  <c:v>255.0</c:v>
                </c:pt>
                <c:pt idx="81">
                  <c:v>255.0</c:v>
                </c:pt>
                <c:pt idx="82">
                  <c:v>254.0</c:v>
                </c:pt>
                <c:pt idx="83">
                  <c:v>254.0</c:v>
                </c:pt>
                <c:pt idx="84">
                  <c:v>254.0</c:v>
                </c:pt>
                <c:pt idx="85">
                  <c:v>254.0</c:v>
                </c:pt>
                <c:pt idx="86">
                  <c:v>252.0</c:v>
                </c:pt>
                <c:pt idx="87">
                  <c:v>252.0</c:v>
                </c:pt>
                <c:pt idx="88">
                  <c:v>252.0</c:v>
                </c:pt>
                <c:pt idx="89">
                  <c:v>251.0</c:v>
                </c:pt>
                <c:pt idx="90">
                  <c:v>250.0</c:v>
                </c:pt>
                <c:pt idx="91">
                  <c:v>250.0</c:v>
                </c:pt>
                <c:pt idx="92">
                  <c:v>250.0</c:v>
                </c:pt>
                <c:pt idx="93">
                  <c:v>250.0</c:v>
                </c:pt>
                <c:pt idx="94">
                  <c:v>249.0</c:v>
                </c:pt>
                <c:pt idx="95">
                  <c:v>249.0</c:v>
                </c:pt>
                <c:pt idx="96">
                  <c:v>248.0</c:v>
                </c:pt>
                <c:pt idx="97">
                  <c:v>248.0</c:v>
                </c:pt>
                <c:pt idx="98">
                  <c:v>247.0</c:v>
                </c:pt>
                <c:pt idx="99">
                  <c:v>245.0</c:v>
                </c:pt>
                <c:pt idx="100">
                  <c:v>244.0</c:v>
                </c:pt>
                <c:pt idx="101">
                  <c:v>244.0</c:v>
                </c:pt>
                <c:pt idx="102">
                  <c:v>243.0</c:v>
                </c:pt>
                <c:pt idx="103">
                  <c:v>242.0</c:v>
                </c:pt>
                <c:pt idx="104">
                  <c:v>242.0</c:v>
                </c:pt>
                <c:pt idx="105">
                  <c:v>242.0</c:v>
                </c:pt>
                <c:pt idx="106">
                  <c:v>240.0</c:v>
                </c:pt>
                <c:pt idx="107">
                  <c:v>238.0</c:v>
                </c:pt>
                <c:pt idx="108">
                  <c:v>238.0</c:v>
                </c:pt>
                <c:pt idx="109">
                  <c:v>238.0</c:v>
                </c:pt>
                <c:pt idx="110">
                  <c:v>237.0</c:v>
                </c:pt>
                <c:pt idx="111">
                  <c:v>237.0</c:v>
                </c:pt>
                <c:pt idx="112">
                  <c:v>237.0</c:v>
                </c:pt>
                <c:pt idx="113">
                  <c:v>233.0</c:v>
                </c:pt>
                <c:pt idx="114">
                  <c:v>233.0</c:v>
                </c:pt>
                <c:pt idx="115">
                  <c:v>232.0</c:v>
                </c:pt>
                <c:pt idx="116">
                  <c:v>231.0</c:v>
                </c:pt>
                <c:pt idx="117">
                  <c:v>229.0</c:v>
                </c:pt>
                <c:pt idx="118">
                  <c:v>229.0</c:v>
                </c:pt>
                <c:pt idx="119">
                  <c:v>229.0</c:v>
                </c:pt>
                <c:pt idx="120">
                  <c:v>229.0</c:v>
                </c:pt>
                <c:pt idx="121">
                  <c:v>228.0</c:v>
                </c:pt>
                <c:pt idx="122">
                  <c:v>227.0</c:v>
                </c:pt>
                <c:pt idx="123">
                  <c:v>227.0</c:v>
                </c:pt>
                <c:pt idx="124">
                  <c:v>225.0</c:v>
                </c:pt>
                <c:pt idx="125">
                  <c:v>222.0</c:v>
                </c:pt>
                <c:pt idx="126">
                  <c:v>221.0</c:v>
                </c:pt>
                <c:pt idx="127">
                  <c:v>221.0</c:v>
                </c:pt>
                <c:pt idx="128">
                  <c:v>220.0</c:v>
                </c:pt>
                <c:pt idx="129">
                  <c:v>220.0</c:v>
                </c:pt>
                <c:pt idx="130">
                  <c:v>220.0</c:v>
                </c:pt>
                <c:pt idx="131">
                  <c:v>219.0</c:v>
                </c:pt>
                <c:pt idx="132">
                  <c:v>218.0</c:v>
                </c:pt>
                <c:pt idx="133">
                  <c:v>217.0</c:v>
                </c:pt>
                <c:pt idx="134">
                  <c:v>216.0</c:v>
                </c:pt>
                <c:pt idx="135">
                  <c:v>216.0</c:v>
                </c:pt>
                <c:pt idx="136">
                  <c:v>216.0</c:v>
                </c:pt>
                <c:pt idx="137">
                  <c:v>215.0</c:v>
                </c:pt>
                <c:pt idx="138">
                  <c:v>215.0</c:v>
                </c:pt>
                <c:pt idx="139">
                  <c:v>215.0</c:v>
                </c:pt>
                <c:pt idx="140">
                  <c:v>214.0</c:v>
                </c:pt>
                <c:pt idx="141">
                  <c:v>214.0</c:v>
                </c:pt>
                <c:pt idx="142">
                  <c:v>214.0</c:v>
                </c:pt>
                <c:pt idx="143">
                  <c:v>214.0</c:v>
                </c:pt>
                <c:pt idx="144">
                  <c:v>212.0</c:v>
                </c:pt>
                <c:pt idx="145">
                  <c:v>212.0</c:v>
                </c:pt>
                <c:pt idx="146">
                  <c:v>212.0</c:v>
                </c:pt>
                <c:pt idx="147">
                  <c:v>211.0</c:v>
                </c:pt>
                <c:pt idx="148">
                  <c:v>211.0</c:v>
                </c:pt>
                <c:pt idx="149">
                  <c:v>211.0</c:v>
                </c:pt>
                <c:pt idx="150">
                  <c:v>211.0</c:v>
                </c:pt>
                <c:pt idx="151">
                  <c:v>210.0</c:v>
                </c:pt>
                <c:pt idx="152">
                  <c:v>210.0</c:v>
                </c:pt>
                <c:pt idx="153">
                  <c:v>208.0</c:v>
                </c:pt>
                <c:pt idx="154">
                  <c:v>207.0</c:v>
                </c:pt>
                <c:pt idx="155">
                  <c:v>207.0</c:v>
                </c:pt>
                <c:pt idx="156">
                  <c:v>206.0</c:v>
                </c:pt>
                <c:pt idx="157">
                  <c:v>206.0</c:v>
                </c:pt>
                <c:pt idx="158">
                  <c:v>206.0</c:v>
                </c:pt>
                <c:pt idx="159">
                  <c:v>205.0</c:v>
                </c:pt>
                <c:pt idx="160">
                  <c:v>205.0</c:v>
                </c:pt>
                <c:pt idx="161">
                  <c:v>204.0</c:v>
                </c:pt>
                <c:pt idx="162">
                  <c:v>202.0</c:v>
                </c:pt>
                <c:pt idx="163">
                  <c:v>202.0</c:v>
                </c:pt>
                <c:pt idx="164">
                  <c:v>202.0</c:v>
                </c:pt>
                <c:pt idx="165">
                  <c:v>201.0</c:v>
                </c:pt>
                <c:pt idx="166">
                  <c:v>200.0</c:v>
                </c:pt>
                <c:pt idx="167">
                  <c:v>200.0</c:v>
                </c:pt>
                <c:pt idx="168">
                  <c:v>200.0</c:v>
                </c:pt>
                <c:pt idx="169">
                  <c:v>198.0</c:v>
                </c:pt>
                <c:pt idx="170">
                  <c:v>198.0</c:v>
                </c:pt>
                <c:pt idx="171">
                  <c:v>197.0</c:v>
                </c:pt>
                <c:pt idx="172">
                  <c:v>196.0</c:v>
                </c:pt>
                <c:pt idx="173">
                  <c:v>195.0</c:v>
                </c:pt>
                <c:pt idx="174">
                  <c:v>195.0</c:v>
                </c:pt>
                <c:pt idx="175">
                  <c:v>190.0</c:v>
                </c:pt>
                <c:pt idx="176">
                  <c:v>190.0</c:v>
                </c:pt>
                <c:pt idx="177">
                  <c:v>189.0</c:v>
                </c:pt>
                <c:pt idx="178">
                  <c:v>188.0</c:v>
                </c:pt>
                <c:pt idx="179">
                  <c:v>188.0</c:v>
                </c:pt>
                <c:pt idx="180">
                  <c:v>188.0</c:v>
                </c:pt>
                <c:pt idx="181">
                  <c:v>186.0</c:v>
                </c:pt>
                <c:pt idx="182">
                  <c:v>186.0</c:v>
                </c:pt>
                <c:pt idx="183">
                  <c:v>186.0</c:v>
                </c:pt>
                <c:pt idx="184">
                  <c:v>186.0</c:v>
                </c:pt>
                <c:pt idx="185">
                  <c:v>185.0</c:v>
                </c:pt>
                <c:pt idx="186">
                  <c:v>182.0</c:v>
                </c:pt>
                <c:pt idx="187">
                  <c:v>182.0</c:v>
                </c:pt>
                <c:pt idx="188">
                  <c:v>182.0</c:v>
                </c:pt>
                <c:pt idx="189">
                  <c:v>180.0</c:v>
                </c:pt>
                <c:pt idx="190">
                  <c:v>178.0</c:v>
                </c:pt>
                <c:pt idx="191">
                  <c:v>177.0</c:v>
                </c:pt>
                <c:pt idx="192">
                  <c:v>177.0</c:v>
                </c:pt>
                <c:pt idx="193">
                  <c:v>175.0</c:v>
                </c:pt>
                <c:pt idx="194">
                  <c:v>174.0</c:v>
                </c:pt>
                <c:pt idx="195">
                  <c:v>173.0</c:v>
                </c:pt>
                <c:pt idx="196">
                  <c:v>172.0</c:v>
                </c:pt>
                <c:pt idx="197">
                  <c:v>171.0</c:v>
                </c:pt>
                <c:pt idx="198">
                  <c:v>170.0</c:v>
                </c:pt>
                <c:pt idx="199">
                  <c:v>166.0</c:v>
                </c:pt>
                <c:pt idx="200">
                  <c:v>165.0</c:v>
                </c:pt>
                <c:pt idx="201">
                  <c:v>164.0</c:v>
                </c:pt>
                <c:pt idx="202">
                  <c:v>163.0</c:v>
                </c:pt>
                <c:pt idx="203">
                  <c:v>162.0</c:v>
                </c:pt>
                <c:pt idx="204">
                  <c:v>162.0</c:v>
                </c:pt>
                <c:pt idx="205">
                  <c:v>160.0</c:v>
                </c:pt>
                <c:pt idx="206">
                  <c:v>159.0</c:v>
                </c:pt>
                <c:pt idx="207">
                  <c:v>159.0</c:v>
                </c:pt>
                <c:pt idx="208">
                  <c:v>156.0</c:v>
                </c:pt>
                <c:pt idx="209">
                  <c:v>156.0</c:v>
                </c:pt>
                <c:pt idx="210">
                  <c:v>154.0</c:v>
                </c:pt>
                <c:pt idx="211">
                  <c:v>153.0</c:v>
                </c:pt>
                <c:pt idx="212">
                  <c:v>150.0</c:v>
                </c:pt>
                <c:pt idx="213">
                  <c:v>150.0</c:v>
                </c:pt>
                <c:pt idx="214">
                  <c:v>148.0</c:v>
                </c:pt>
                <c:pt idx="215">
                  <c:v>148.0</c:v>
                </c:pt>
                <c:pt idx="216">
                  <c:v>148.0</c:v>
                </c:pt>
                <c:pt idx="217">
                  <c:v>146.0</c:v>
                </c:pt>
                <c:pt idx="218">
                  <c:v>141.0</c:v>
                </c:pt>
                <c:pt idx="219">
                  <c:v>139.0</c:v>
                </c:pt>
                <c:pt idx="220">
                  <c:v>139.0</c:v>
                </c:pt>
                <c:pt idx="221">
                  <c:v>139.0</c:v>
                </c:pt>
                <c:pt idx="222">
                  <c:v>139.0</c:v>
                </c:pt>
                <c:pt idx="223">
                  <c:v>139.0</c:v>
                </c:pt>
                <c:pt idx="224">
                  <c:v>137.0</c:v>
                </c:pt>
                <c:pt idx="225">
                  <c:v>136.0</c:v>
                </c:pt>
                <c:pt idx="226">
                  <c:v>136.0</c:v>
                </c:pt>
                <c:pt idx="227">
                  <c:v>135.0</c:v>
                </c:pt>
                <c:pt idx="228">
                  <c:v>128.0</c:v>
                </c:pt>
                <c:pt idx="229">
                  <c:v>127.0</c:v>
                </c:pt>
                <c:pt idx="230">
                  <c:v>127.0</c:v>
                </c:pt>
                <c:pt idx="231">
                  <c:v>123.0</c:v>
                </c:pt>
                <c:pt idx="232">
                  <c:v>117.0</c:v>
                </c:pt>
                <c:pt idx="233">
                  <c:v>116.0</c:v>
                </c:pt>
                <c:pt idx="234">
                  <c:v>116.0</c:v>
                </c:pt>
                <c:pt idx="235">
                  <c:v>114.0</c:v>
                </c:pt>
                <c:pt idx="236">
                  <c:v>110.0</c:v>
                </c:pt>
                <c:pt idx="237">
                  <c:v>110.0</c:v>
                </c:pt>
                <c:pt idx="238">
                  <c:v>109.0</c:v>
                </c:pt>
                <c:pt idx="239">
                  <c:v>107.0</c:v>
                </c:pt>
                <c:pt idx="240">
                  <c:v>98.0</c:v>
                </c:pt>
                <c:pt idx="241">
                  <c:v>97.0</c:v>
                </c:pt>
                <c:pt idx="242">
                  <c:v>97.0</c:v>
                </c:pt>
                <c:pt idx="243">
                  <c:v>96.0</c:v>
                </c:pt>
                <c:pt idx="244">
                  <c:v>92.0</c:v>
                </c:pt>
                <c:pt idx="245">
                  <c:v>89.0</c:v>
                </c:pt>
                <c:pt idx="246">
                  <c:v>75.0</c:v>
                </c:pt>
                <c:pt idx="247">
                  <c:v>74.0</c:v>
                </c:pt>
                <c:pt idx="248">
                  <c:v>70.0</c:v>
                </c:pt>
                <c:pt idx="249">
                  <c:v>70.0</c:v>
                </c:pt>
                <c:pt idx="250">
                  <c:v>68.0</c:v>
                </c:pt>
                <c:pt idx="251">
                  <c:v>66.0</c:v>
                </c:pt>
                <c:pt idx="252">
                  <c:v>64.0</c:v>
                </c:pt>
                <c:pt idx="253">
                  <c:v>59.0</c:v>
                </c:pt>
                <c:pt idx="254">
                  <c:v>54.0</c:v>
                </c:pt>
                <c:pt idx="255">
                  <c:v>51.0</c:v>
                </c:pt>
                <c:pt idx="256">
                  <c:v>43.0</c:v>
                </c:pt>
                <c:pt idx="257">
                  <c:v>37.0</c:v>
                </c:pt>
                <c:pt idx="258">
                  <c:v>29.0</c:v>
                </c:pt>
                <c:pt idx="259">
                  <c:v>27.0</c:v>
                </c:pt>
                <c:pt idx="260">
                  <c:v>13.0</c:v>
                </c:pt>
                <c:pt idx="261">
                  <c:v>11.0</c:v>
                </c:pt>
                <c:pt idx="262">
                  <c:v>10.0</c:v>
                </c:pt>
                <c:pt idx="263">
                  <c:v>7.0</c:v>
                </c:pt>
                <c:pt idx="264">
                  <c:v>6.0</c:v>
                </c:pt>
                <c:pt idx="265">
                  <c:v>4.0</c:v>
                </c:pt>
                <c:pt idx="266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6314904"/>
        <c:axId val="436317848"/>
      </c:barChart>
      <c:catAx>
        <c:axId val="436314904"/>
        <c:scaling>
          <c:orientation val="minMax"/>
        </c:scaling>
        <c:delete val="0"/>
        <c:axPos val="b"/>
        <c:majorTickMark val="out"/>
        <c:minorTickMark val="none"/>
        <c:tickLblPos val="nextTo"/>
        <c:crossAx val="436317848"/>
        <c:crosses val="autoZero"/>
        <c:auto val="1"/>
        <c:lblAlgn val="ctr"/>
        <c:lblOffset val="100"/>
        <c:noMultiLvlLbl val="0"/>
      </c:catAx>
      <c:valAx>
        <c:axId val="436317848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Hits in 454 Database (potential paralogs or exons)</a:t>
                </a:r>
              </a:p>
            </c:rich>
          </c:tx>
          <c:layout>
            <c:manualLayout>
              <c:xMode val="edge"/>
              <c:yMode val="edge"/>
              <c:x val="0.00100915246354257"/>
              <c:y val="0.17074656571609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363149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[P450HitsGraph.xlsx]Illumina454!$B$2:$B$268</c:f>
              <c:numCache>
                <c:formatCode>General</c:formatCode>
                <c:ptCount val="267"/>
                <c:pt idx="0">
                  <c:v>134.0</c:v>
                </c:pt>
                <c:pt idx="1">
                  <c:v>113.0</c:v>
                </c:pt>
                <c:pt idx="2">
                  <c:v>118.0</c:v>
                </c:pt>
                <c:pt idx="3">
                  <c:v>105.0</c:v>
                </c:pt>
                <c:pt idx="4">
                  <c:v>88.0</c:v>
                </c:pt>
                <c:pt idx="5">
                  <c:v>111.0</c:v>
                </c:pt>
                <c:pt idx="6">
                  <c:v>80.0</c:v>
                </c:pt>
                <c:pt idx="7">
                  <c:v>81.0</c:v>
                </c:pt>
                <c:pt idx="8">
                  <c:v>74.0</c:v>
                </c:pt>
                <c:pt idx="9">
                  <c:v>26.0</c:v>
                </c:pt>
                <c:pt idx="10">
                  <c:v>78.0</c:v>
                </c:pt>
                <c:pt idx="11">
                  <c:v>80.0</c:v>
                </c:pt>
                <c:pt idx="12">
                  <c:v>84.0</c:v>
                </c:pt>
                <c:pt idx="13">
                  <c:v>77.0</c:v>
                </c:pt>
                <c:pt idx="14">
                  <c:v>81.0</c:v>
                </c:pt>
                <c:pt idx="15">
                  <c:v>3.0</c:v>
                </c:pt>
                <c:pt idx="16">
                  <c:v>82.0</c:v>
                </c:pt>
                <c:pt idx="17">
                  <c:v>70.0</c:v>
                </c:pt>
                <c:pt idx="18">
                  <c:v>71.0</c:v>
                </c:pt>
                <c:pt idx="19">
                  <c:v>85.0</c:v>
                </c:pt>
                <c:pt idx="20">
                  <c:v>83.0</c:v>
                </c:pt>
                <c:pt idx="21">
                  <c:v>23.0</c:v>
                </c:pt>
                <c:pt idx="22">
                  <c:v>63.0</c:v>
                </c:pt>
                <c:pt idx="23">
                  <c:v>63.0</c:v>
                </c:pt>
                <c:pt idx="24">
                  <c:v>69.0</c:v>
                </c:pt>
                <c:pt idx="25">
                  <c:v>53.0</c:v>
                </c:pt>
                <c:pt idx="26">
                  <c:v>43.0</c:v>
                </c:pt>
                <c:pt idx="27">
                  <c:v>49.0</c:v>
                </c:pt>
                <c:pt idx="28">
                  <c:v>120.0</c:v>
                </c:pt>
                <c:pt idx="29">
                  <c:v>100.0</c:v>
                </c:pt>
                <c:pt idx="30">
                  <c:v>102.0</c:v>
                </c:pt>
                <c:pt idx="31">
                  <c:v>107.0</c:v>
                </c:pt>
                <c:pt idx="32">
                  <c:v>116.0</c:v>
                </c:pt>
                <c:pt idx="33">
                  <c:v>106.0</c:v>
                </c:pt>
                <c:pt idx="34">
                  <c:v>97.0</c:v>
                </c:pt>
                <c:pt idx="35">
                  <c:v>107.0</c:v>
                </c:pt>
                <c:pt idx="36">
                  <c:v>103.0</c:v>
                </c:pt>
                <c:pt idx="37">
                  <c:v>90.0</c:v>
                </c:pt>
                <c:pt idx="38">
                  <c:v>73.0</c:v>
                </c:pt>
                <c:pt idx="39">
                  <c:v>82.0</c:v>
                </c:pt>
                <c:pt idx="40">
                  <c:v>101.0</c:v>
                </c:pt>
                <c:pt idx="41">
                  <c:v>103.0</c:v>
                </c:pt>
                <c:pt idx="42">
                  <c:v>10.0</c:v>
                </c:pt>
                <c:pt idx="43">
                  <c:v>111.0</c:v>
                </c:pt>
                <c:pt idx="44">
                  <c:v>84.0</c:v>
                </c:pt>
                <c:pt idx="45">
                  <c:v>79.0</c:v>
                </c:pt>
                <c:pt idx="46">
                  <c:v>82.0</c:v>
                </c:pt>
                <c:pt idx="47">
                  <c:v>78.0</c:v>
                </c:pt>
                <c:pt idx="48">
                  <c:v>73.0</c:v>
                </c:pt>
                <c:pt idx="49">
                  <c:v>69.0</c:v>
                </c:pt>
                <c:pt idx="50">
                  <c:v>73.0</c:v>
                </c:pt>
                <c:pt idx="51">
                  <c:v>83.0</c:v>
                </c:pt>
                <c:pt idx="52">
                  <c:v>76.0</c:v>
                </c:pt>
                <c:pt idx="53">
                  <c:v>81.0</c:v>
                </c:pt>
                <c:pt idx="54">
                  <c:v>81.0</c:v>
                </c:pt>
                <c:pt idx="55">
                  <c:v>94.0</c:v>
                </c:pt>
                <c:pt idx="56">
                  <c:v>87.0</c:v>
                </c:pt>
                <c:pt idx="57">
                  <c:v>116.0</c:v>
                </c:pt>
                <c:pt idx="58">
                  <c:v>136.0</c:v>
                </c:pt>
                <c:pt idx="59">
                  <c:v>125.0</c:v>
                </c:pt>
                <c:pt idx="60">
                  <c:v>133.0</c:v>
                </c:pt>
                <c:pt idx="61">
                  <c:v>136.0</c:v>
                </c:pt>
                <c:pt idx="62">
                  <c:v>123.0</c:v>
                </c:pt>
                <c:pt idx="63">
                  <c:v>131.0</c:v>
                </c:pt>
                <c:pt idx="64">
                  <c:v>127.0</c:v>
                </c:pt>
                <c:pt idx="65">
                  <c:v>122.0</c:v>
                </c:pt>
                <c:pt idx="66">
                  <c:v>134.0</c:v>
                </c:pt>
                <c:pt idx="67">
                  <c:v>128.0</c:v>
                </c:pt>
                <c:pt idx="68">
                  <c:v>142.0</c:v>
                </c:pt>
                <c:pt idx="69">
                  <c:v>145.0</c:v>
                </c:pt>
                <c:pt idx="70">
                  <c:v>136.0</c:v>
                </c:pt>
                <c:pt idx="71">
                  <c:v>143.0</c:v>
                </c:pt>
                <c:pt idx="72">
                  <c:v>143.0</c:v>
                </c:pt>
                <c:pt idx="73">
                  <c:v>148.0</c:v>
                </c:pt>
                <c:pt idx="74">
                  <c:v>145.0</c:v>
                </c:pt>
                <c:pt idx="75">
                  <c:v>129.0</c:v>
                </c:pt>
                <c:pt idx="76">
                  <c:v>124.0</c:v>
                </c:pt>
                <c:pt idx="77">
                  <c:v>105.0</c:v>
                </c:pt>
                <c:pt idx="78">
                  <c:v>136.0</c:v>
                </c:pt>
                <c:pt idx="79">
                  <c:v>129.0</c:v>
                </c:pt>
                <c:pt idx="80">
                  <c:v>144.0</c:v>
                </c:pt>
                <c:pt idx="81">
                  <c:v>107.0</c:v>
                </c:pt>
                <c:pt idx="82">
                  <c:v>134.0</c:v>
                </c:pt>
                <c:pt idx="83">
                  <c:v>126.0</c:v>
                </c:pt>
                <c:pt idx="84">
                  <c:v>94.0</c:v>
                </c:pt>
                <c:pt idx="85">
                  <c:v>75.0</c:v>
                </c:pt>
                <c:pt idx="86">
                  <c:v>39.0</c:v>
                </c:pt>
                <c:pt idx="87">
                  <c:v>16.0</c:v>
                </c:pt>
                <c:pt idx="88">
                  <c:v>97.0</c:v>
                </c:pt>
                <c:pt idx="89">
                  <c:v>82.0</c:v>
                </c:pt>
                <c:pt idx="90">
                  <c:v>2.0</c:v>
                </c:pt>
                <c:pt idx="91">
                  <c:v>95.0</c:v>
                </c:pt>
                <c:pt idx="92">
                  <c:v>87.0</c:v>
                </c:pt>
                <c:pt idx="93">
                  <c:v>54.0</c:v>
                </c:pt>
                <c:pt idx="94">
                  <c:v>79.0</c:v>
                </c:pt>
                <c:pt idx="95">
                  <c:v>87.0</c:v>
                </c:pt>
                <c:pt idx="96">
                  <c:v>110.0</c:v>
                </c:pt>
                <c:pt idx="97">
                  <c:v>107.0</c:v>
                </c:pt>
                <c:pt idx="98">
                  <c:v>122.0</c:v>
                </c:pt>
                <c:pt idx="99">
                  <c:v>119.0</c:v>
                </c:pt>
                <c:pt idx="100">
                  <c:v>116.0</c:v>
                </c:pt>
                <c:pt idx="101">
                  <c:v>123.0</c:v>
                </c:pt>
                <c:pt idx="102">
                  <c:v>103.0</c:v>
                </c:pt>
                <c:pt idx="103">
                  <c:v>113.0</c:v>
                </c:pt>
                <c:pt idx="104">
                  <c:v>0.0</c:v>
                </c:pt>
                <c:pt idx="105">
                  <c:v>120.0</c:v>
                </c:pt>
                <c:pt idx="106">
                  <c:v>103.0</c:v>
                </c:pt>
                <c:pt idx="107">
                  <c:v>3.0</c:v>
                </c:pt>
                <c:pt idx="108">
                  <c:v>102.0</c:v>
                </c:pt>
                <c:pt idx="109">
                  <c:v>132.0</c:v>
                </c:pt>
                <c:pt idx="110">
                  <c:v>96.0</c:v>
                </c:pt>
                <c:pt idx="111">
                  <c:v>144.0</c:v>
                </c:pt>
                <c:pt idx="112">
                  <c:v>140.0</c:v>
                </c:pt>
                <c:pt idx="113">
                  <c:v>146.0</c:v>
                </c:pt>
                <c:pt idx="114">
                  <c:v>141.0</c:v>
                </c:pt>
                <c:pt idx="115">
                  <c:v>135.0</c:v>
                </c:pt>
                <c:pt idx="116">
                  <c:v>135.0</c:v>
                </c:pt>
                <c:pt idx="117">
                  <c:v>134.0</c:v>
                </c:pt>
                <c:pt idx="118">
                  <c:v>136.0</c:v>
                </c:pt>
                <c:pt idx="119">
                  <c:v>15.0</c:v>
                </c:pt>
                <c:pt idx="120">
                  <c:v>6.0</c:v>
                </c:pt>
                <c:pt idx="121">
                  <c:v>79.0</c:v>
                </c:pt>
                <c:pt idx="122">
                  <c:v>109.0</c:v>
                </c:pt>
                <c:pt idx="123">
                  <c:v>118.0</c:v>
                </c:pt>
                <c:pt idx="124">
                  <c:v>139.0</c:v>
                </c:pt>
                <c:pt idx="125">
                  <c:v>116.0</c:v>
                </c:pt>
                <c:pt idx="126">
                  <c:v>128.0</c:v>
                </c:pt>
                <c:pt idx="127">
                  <c:v>139.0</c:v>
                </c:pt>
                <c:pt idx="128">
                  <c:v>133.0</c:v>
                </c:pt>
                <c:pt idx="129">
                  <c:v>130.0</c:v>
                </c:pt>
                <c:pt idx="130">
                  <c:v>126.0</c:v>
                </c:pt>
                <c:pt idx="131">
                  <c:v>120.0</c:v>
                </c:pt>
                <c:pt idx="132">
                  <c:v>27.0</c:v>
                </c:pt>
                <c:pt idx="133">
                  <c:v>128.0</c:v>
                </c:pt>
                <c:pt idx="134">
                  <c:v>132.0</c:v>
                </c:pt>
                <c:pt idx="135">
                  <c:v>97.0</c:v>
                </c:pt>
                <c:pt idx="136">
                  <c:v>80.0</c:v>
                </c:pt>
                <c:pt idx="137">
                  <c:v>120.0</c:v>
                </c:pt>
                <c:pt idx="138">
                  <c:v>94.0</c:v>
                </c:pt>
                <c:pt idx="139">
                  <c:v>120.0</c:v>
                </c:pt>
                <c:pt idx="140">
                  <c:v>118.0</c:v>
                </c:pt>
                <c:pt idx="141">
                  <c:v>127.0</c:v>
                </c:pt>
                <c:pt idx="142">
                  <c:v>121.0</c:v>
                </c:pt>
                <c:pt idx="143">
                  <c:v>115.0</c:v>
                </c:pt>
                <c:pt idx="144">
                  <c:v>119.0</c:v>
                </c:pt>
                <c:pt idx="145">
                  <c:v>107.0</c:v>
                </c:pt>
                <c:pt idx="146">
                  <c:v>147.0</c:v>
                </c:pt>
                <c:pt idx="147">
                  <c:v>145.0</c:v>
                </c:pt>
                <c:pt idx="148">
                  <c:v>132.0</c:v>
                </c:pt>
                <c:pt idx="149">
                  <c:v>142.0</c:v>
                </c:pt>
                <c:pt idx="150">
                  <c:v>121.0</c:v>
                </c:pt>
                <c:pt idx="151">
                  <c:v>104.0</c:v>
                </c:pt>
                <c:pt idx="152">
                  <c:v>94.0</c:v>
                </c:pt>
                <c:pt idx="153">
                  <c:v>83.0</c:v>
                </c:pt>
                <c:pt idx="154">
                  <c:v>114.0</c:v>
                </c:pt>
                <c:pt idx="155">
                  <c:v>134.0</c:v>
                </c:pt>
                <c:pt idx="156">
                  <c:v>121.0</c:v>
                </c:pt>
                <c:pt idx="157">
                  <c:v>139.0</c:v>
                </c:pt>
                <c:pt idx="158">
                  <c:v>126.0</c:v>
                </c:pt>
                <c:pt idx="159">
                  <c:v>121.0</c:v>
                </c:pt>
                <c:pt idx="160">
                  <c:v>119.0</c:v>
                </c:pt>
                <c:pt idx="161">
                  <c:v>130.0</c:v>
                </c:pt>
                <c:pt idx="162">
                  <c:v>112.0</c:v>
                </c:pt>
                <c:pt idx="163">
                  <c:v>112.0</c:v>
                </c:pt>
                <c:pt idx="164">
                  <c:v>146.0</c:v>
                </c:pt>
                <c:pt idx="165">
                  <c:v>146.0</c:v>
                </c:pt>
                <c:pt idx="166">
                  <c:v>142.0</c:v>
                </c:pt>
                <c:pt idx="167">
                  <c:v>118.0</c:v>
                </c:pt>
                <c:pt idx="168">
                  <c:v>130.0</c:v>
                </c:pt>
                <c:pt idx="169">
                  <c:v>132.0</c:v>
                </c:pt>
                <c:pt idx="170">
                  <c:v>111.0</c:v>
                </c:pt>
                <c:pt idx="171">
                  <c:v>136.0</c:v>
                </c:pt>
                <c:pt idx="172">
                  <c:v>145.0</c:v>
                </c:pt>
                <c:pt idx="173">
                  <c:v>140.0</c:v>
                </c:pt>
                <c:pt idx="174">
                  <c:v>137.0</c:v>
                </c:pt>
                <c:pt idx="175">
                  <c:v>141.0</c:v>
                </c:pt>
                <c:pt idx="176">
                  <c:v>114.0</c:v>
                </c:pt>
                <c:pt idx="177">
                  <c:v>143.0</c:v>
                </c:pt>
                <c:pt idx="178">
                  <c:v>145.0</c:v>
                </c:pt>
                <c:pt idx="179">
                  <c:v>143.0</c:v>
                </c:pt>
                <c:pt idx="180">
                  <c:v>144.0</c:v>
                </c:pt>
                <c:pt idx="181">
                  <c:v>141.0</c:v>
                </c:pt>
                <c:pt idx="182">
                  <c:v>149.0</c:v>
                </c:pt>
                <c:pt idx="183">
                  <c:v>138.0</c:v>
                </c:pt>
                <c:pt idx="184">
                  <c:v>130.0</c:v>
                </c:pt>
                <c:pt idx="185">
                  <c:v>151.0</c:v>
                </c:pt>
                <c:pt idx="186">
                  <c:v>139.0</c:v>
                </c:pt>
                <c:pt idx="187">
                  <c:v>7.0</c:v>
                </c:pt>
                <c:pt idx="188">
                  <c:v>132.0</c:v>
                </c:pt>
                <c:pt idx="189">
                  <c:v>139.0</c:v>
                </c:pt>
                <c:pt idx="190">
                  <c:v>129.0</c:v>
                </c:pt>
                <c:pt idx="191">
                  <c:v>144.0</c:v>
                </c:pt>
                <c:pt idx="192">
                  <c:v>137.0</c:v>
                </c:pt>
                <c:pt idx="193">
                  <c:v>111.0</c:v>
                </c:pt>
                <c:pt idx="194">
                  <c:v>86.0</c:v>
                </c:pt>
                <c:pt idx="195">
                  <c:v>60.0</c:v>
                </c:pt>
                <c:pt idx="196">
                  <c:v>109.0</c:v>
                </c:pt>
                <c:pt idx="197">
                  <c:v>127.0</c:v>
                </c:pt>
                <c:pt idx="198">
                  <c:v>117.0</c:v>
                </c:pt>
                <c:pt idx="199">
                  <c:v>101.0</c:v>
                </c:pt>
                <c:pt idx="200">
                  <c:v>131.0</c:v>
                </c:pt>
                <c:pt idx="201">
                  <c:v>55.0</c:v>
                </c:pt>
                <c:pt idx="202">
                  <c:v>37.0</c:v>
                </c:pt>
                <c:pt idx="203">
                  <c:v>42.0</c:v>
                </c:pt>
                <c:pt idx="204">
                  <c:v>42.0</c:v>
                </c:pt>
                <c:pt idx="205">
                  <c:v>36.0</c:v>
                </c:pt>
                <c:pt idx="206">
                  <c:v>115.0</c:v>
                </c:pt>
                <c:pt idx="207">
                  <c:v>114.0</c:v>
                </c:pt>
                <c:pt idx="208">
                  <c:v>109.0</c:v>
                </c:pt>
                <c:pt idx="209">
                  <c:v>97.0</c:v>
                </c:pt>
                <c:pt idx="210">
                  <c:v>80.0</c:v>
                </c:pt>
                <c:pt idx="211">
                  <c:v>77.0</c:v>
                </c:pt>
                <c:pt idx="212">
                  <c:v>97.0</c:v>
                </c:pt>
                <c:pt idx="213">
                  <c:v>114.0</c:v>
                </c:pt>
                <c:pt idx="214">
                  <c:v>131.0</c:v>
                </c:pt>
                <c:pt idx="215">
                  <c:v>111.0</c:v>
                </c:pt>
                <c:pt idx="216">
                  <c:v>127.0</c:v>
                </c:pt>
                <c:pt idx="217">
                  <c:v>142.0</c:v>
                </c:pt>
                <c:pt idx="218">
                  <c:v>147.0</c:v>
                </c:pt>
                <c:pt idx="219">
                  <c:v>137.0</c:v>
                </c:pt>
                <c:pt idx="220">
                  <c:v>144.0</c:v>
                </c:pt>
                <c:pt idx="221">
                  <c:v>128.0</c:v>
                </c:pt>
                <c:pt idx="222">
                  <c:v>140.0</c:v>
                </c:pt>
                <c:pt idx="223">
                  <c:v>141.0</c:v>
                </c:pt>
                <c:pt idx="224">
                  <c:v>84.0</c:v>
                </c:pt>
                <c:pt idx="225">
                  <c:v>112.0</c:v>
                </c:pt>
                <c:pt idx="226">
                  <c:v>102.0</c:v>
                </c:pt>
                <c:pt idx="227">
                  <c:v>123.0</c:v>
                </c:pt>
                <c:pt idx="228">
                  <c:v>100.0</c:v>
                </c:pt>
                <c:pt idx="229">
                  <c:v>126.0</c:v>
                </c:pt>
                <c:pt idx="230">
                  <c:v>108.0</c:v>
                </c:pt>
                <c:pt idx="231">
                  <c:v>108.0</c:v>
                </c:pt>
                <c:pt idx="232">
                  <c:v>119.0</c:v>
                </c:pt>
                <c:pt idx="233">
                  <c:v>122.0</c:v>
                </c:pt>
                <c:pt idx="234">
                  <c:v>45.0</c:v>
                </c:pt>
                <c:pt idx="235">
                  <c:v>117.0</c:v>
                </c:pt>
                <c:pt idx="236">
                  <c:v>106.0</c:v>
                </c:pt>
                <c:pt idx="237">
                  <c:v>41.0</c:v>
                </c:pt>
                <c:pt idx="238">
                  <c:v>108.0</c:v>
                </c:pt>
                <c:pt idx="239">
                  <c:v>119.0</c:v>
                </c:pt>
                <c:pt idx="240">
                  <c:v>128.0</c:v>
                </c:pt>
                <c:pt idx="241">
                  <c:v>103.0</c:v>
                </c:pt>
                <c:pt idx="242">
                  <c:v>105.0</c:v>
                </c:pt>
                <c:pt idx="243">
                  <c:v>99.0</c:v>
                </c:pt>
                <c:pt idx="244">
                  <c:v>89.0</c:v>
                </c:pt>
                <c:pt idx="245">
                  <c:v>124.0</c:v>
                </c:pt>
                <c:pt idx="246">
                  <c:v>111.0</c:v>
                </c:pt>
                <c:pt idx="247">
                  <c:v>36.0</c:v>
                </c:pt>
                <c:pt idx="248">
                  <c:v>91.0</c:v>
                </c:pt>
                <c:pt idx="249">
                  <c:v>107.0</c:v>
                </c:pt>
                <c:pt idx="250">
                  <c:v>35.0</c:v>
                </c:pt>
                <c:pt idx="251">
                  <c:v>128.0</c:v>
                </c:pt>
                <c:pt idx="252">
                  <c:v>104.0</c:v>
                </c:pt>
                <c:pt idx="253">
                  <c:v>128.0</c:v>
                </c:pt>
                <c:pt idx="254">
                  <c:v>71.0</c:v>
                </c:pt>
                <c:pt idx="255">
                  <c:v>88.0</c:v>
                </c:pt>
                <c:pt idx="256">
                  <c:v>90.0</c:v>
                </c:pt>
                <c:pt idx="257">
                  <c:v>116.0</c:v>
                </c:pt>
                <c:pt idx="258">
                  <c:v>65.0</c:v>
                </c:pt>
                <c:pt idx="259">
                  <c:v>55.0</c:v>
                </c:pt>
                <c:pt idx="260">
                  <c:v>66.0</c:v>
                </c:pt>
                <c:pt idx="261">
                  <c:v>29.0</c:v>
                </c:pt>
                <c:pt idx="262">
                  <c:v>71.0</c:v>
                </c:pt>
                <c:pt idx="263">
                  <c:v>59.0</c:v>
                </c:pt>
                <c:pt idx="264">
                  <c:v>92.0</c:v>
                </c:pt>
                <c:pt idx="265">
                  <c:v>50.0</c:v>
                </c:pt>
                <c:pt idx="266">
                  <c:v>58.0</c:v>
                </c:pt>
              </c:numCache>
            </c:numRef>
          </c:xVal>
          <c:yVal>
            <c:numRef>
              <c:f>[P450HitsGraph.xlsx]Illumina454!$D$2:$D$268</c:f>
              <c:numCache>
                <c:formatCode>General</c:formatCode>
                <c:ptCount val="267"/>
                <c:pt idx="0">
                  <c:v>256.0</c:v>
                </c:pt>
                <c:pt idx="1">
                  <c:v>221.0</c:v>
                </c:pt>
                <c:pt idx="2">
                  <c:v>255.0</c:v>
                </c:pt>
                <c:pt idx="3">
                  <c:v>186.0</c:v>
                </c:pt>
                <c:pt idx="4">
                  <c:v>165.0</c:v>
                </c:pt>
                <c:pt idx="5">
                  <c:v>197.0</c:v>
                </c:pt>
                <c:pt idx="6">
                  <c:v>150.0</c:v>
                </c:pt>
                <c:pt idx="7">
                  <c:v>139.0</c:v>
                </c:pt>
                <c:pt idx="8">
                  <c:v>136.0</c:v>
                </c:pt>
                <c:pt idx="9">
                  <c:v>37.0</c:v>
                </c:pt>
                <c:pt idx="10">
                  <c:v>139.0</c:v>
                </c:pt>
                <c:pt idx="11">
                  <c:v>148.0</c:v>
                </c:pt>
                <c:pt idx="12">
                  <c:v>148.0</c:v>
                </c:pt>
                <c:pt idx="13">
                  <c:v>148.0</c:v>
                </c:pt>
                <c:pt idx="14">
                  <c:v>162.0</c:v>
                </c:pt>
                <c:pt idx="15">
                  <c:v>7.0</c:v>
                </c:pt>
                <c:pt idx="16">
                  <c:v>150.0</c:v>
                </c:pt>
                <c:pt idx="17">
                  <c:v>135.0</c:v>
                </c:pt>
                <c:pt idx="18">
                  <c:v>139.0</c:v>
                </c:pt>
                <c:pt idx="19">
                  <c:v>159.0</c:v>
                </c:pt>
                <c:pt idx="20">
                  <c:v>156.0</c:v>
                </c:pt>
                <c:pt idx="21">
                  <c:v>51.0</c:v>
                </c:pt>
                <c:pt idx="22">
                  <c:v>123.0</c:v>
                </c:pt>
                <c:pt idx="23">
                  <c:v>127.0</c:v>
                </c:pt>
                <c:pt idx="24">
                  <c:v>116.0</c:v>
                </c:pt>
                <c:pt idx="25">
                  <c:v>109.0</c:v>
                </c:pt>
                <c:pt idx="26">
                  <c:v>68.0</c:v>
                </c:pt>
                <c:pt idx="27">
                  <c:v>98.0</c:v>
                </c:pt>
                <c:pt idx="28">
                  <c:v>265.0</c:v>
                </c:pt>
                <c:pt idx="29">
                  <c:v>186.0</c:v>
                </c:pt>
                <c:pt idx="30">
                  <c:v>211.0</c:v>
                </c:pt>
                <c:pt idx="31">
                  <c:v>196.0</c:v>
                </c:pt>
                <c:pt idx="32">
                  <c:v>206.0</c:v>
                </c:pt>
                <c:pt idx="33">
                  <c:v>214.0</c:v>
                </c:pt>
                <c:pt idx="34">
                  <c:v>195.0</c:v>
                </c:pt>
                <c:pt idx="35">
                  <c:v>210.0</c:v>
                </c:pt>
                <c:pt idx="36">
                  <c:v>207.0</c:v>
                </c:pt>
                <c:pt idx="37">
                  <c:v>189.0</c:v>
                </c:pt>
                <c:pt idx="38">
                  <c:v>182.0</c:v>
                </c:pt>
                <c:pt idx="39">
                  <c:v>180.0</c:v>
                </c:pt>
                <c:pt idx="40">
                  <c:v>178.0</c:v>
                </c:pt>
                <c:pt idx="41">
                  <c:v>188.0</c:v>
                </c:pt>
                <c:pt idx="42">
                  <c:v>11.0</c:v>
                </c:pt>
                <c:pt idx="43">
                  <c:v>190.0</c:v>
                </c:pt>
                <c:pt idx="44">
                  <c:v>163.0</c:v>
                </c:pt>
                <c:pt idx="45">
                  <c:v>160.0</c:v>
                </c:pt>
                <c:pt idx="46">
                  <c:v>162.0</c:v>
                </c:pt>
                <c:pt idx="47">
                  <c:v>154.0</c:v>
                </c:pt>
                <c:pt idx="48">
                  <c:v>141.0</c:v>
                </c:pt>
                <c:pt idx="49">
                  <c:v>137.0</c:v>
                </c:pt>
                <c:pt idx="50">
                  <c:v>139.0</c:v>
                </c:pt>
                <c:pt idx="51">
                  <c:v>164.0</c:v>
                </c:pt>
                <c:pt idx="52">
                  <c:v>146.0</c:v>
                </c:pt>
                <c:pt idx="53">
                  <c:v>159.0</c:v>
                </c:pt>
                <c:pt idx="54">
                  <c:v>156.0</c:v>
                </c:pt>
                <c:pt idx="55">
                  <c:v>177.0</c:v>
                </c:pt>
                <c:pt idx="56">
                  <c:v>170.0</c:v>
                </c:pt>
                <c:pt idx="57">
                  <c:v>244.0</c:v>
                </c:pt>
                <c:pt idx="58">
                  <c:v>284.0</c:v>
                </c:pt>
                <c:pt idx="59">
                  <c:v>258.0</c:v>
                </c:pt>
                <c:pt idx="60">
                  <c:v>270.0</c:v>
                </c:pt>
                <c:pt idx="61">
                  <c:v>268.0</c:v>
                </c:pt>
                <c:pt idx="62">
                  <c:v>266.0</c:v>
                </c:pt>
                <c:pt idx="63">
                  <c:v>279.0</c:v>
                </c:pt>
                <c:pt idx="64">
                  <c:v>255.0</c:v>
                </c:pt>
                <c:pt idx="65">
                  <c:v>262.0</c:v>
                </c:pt>
                <c:pt idx="66">
                  <c:v>276.0</c:v>
                </c:pt>
                <c:pt idx="67">
                  <c:v>276.0</c:v>
                </c:pt>
                <c:pt idx="68">
                  <c:v>284.0</c:v>
                </c:pt>
                <c:pt idx="69">
                  <c:v>299.0</c:v>
                </c:pt>
                <c:pt idx="70">
                  <c:v>287.0</c:v>
                </c:pt>
                <c:pt idx="71">
                  <c:v>288.0</c:v>
                </c:pt>
                <c:pt idx="72">
                  <c:v>291.0</c:v>
                </c:pt>
                <c:pt idx="73">
                  <c:v>309.0</c:v>
                </c:pt>
                <c:pt idx="74">
                  <c:v>293.0</c:v>
                </c:pt>
                <c:pt idx="75">
                  <c:v>270.0</c:v>
                </c:pt>
                <c:pt idx="76">
                  <c:v>263.0</c:v>
                </c:pt>
                <c:pt idx="77">
                  <c:v>233.0</c:v>
                </c:pt>
                <c:pt idx="78">
                  <c:v>281.0</c:v>
                </c:pt>
                <c:pt idx="79">
                  <c:v>279.0</c:v>
                </c:pt>
                <c:pt idx="80">
                  <c:v>291.0</c:v>
                </c:pt>
                <c:pt idx="81">
                  <c:v>242.0</c:v>
                </c:pt>
                <c:pt idx="82">
                  <c:v>277.0</c:v>
                </c:pt>
                <c:pt idx="83">
                  <c:v>274.0</c:v>
                </c:pt>
                <c:pt idx="84">
                  <c:v>188.0</c:v>
                </c:pt>
                <c:pt idx="85">
                  <c:v>153.0</c:v>
                </c:pt>
                <c:pt idx="86">
                  <c:v>92.0</c:v>
                </c:pt>
                <c:pt idx="87">
                  <c:v>29.0</c:v>
                </c:pt>
                <c:pt idx="88">
                  <c:v>211.0</c:v>
                </c:pt>
                <c:pt idx="89">
                  <c:v>195.0</c:v>
                </c:pt>
                <c:pt idx="90">
                  <c:v>4.0</c:v>
                </c:pt>
                <c:pt idx="91">
                  <c:v>211.0</c:v>
                </c:pt>
                <c:pt idx="92">
                  <c:v>200.0</c:v>
                </c:pt>
                <c:pt idx="93">
                  <c:v>114.0</c:v>
                </c:pt>
                <c:pt idx="94">
                  <c:v>182.0</c:v>
                </c:pt>
                <c:pt idx="95">
                  <c:v>202.0</c:v>
                </c:pt>
                <c:pt idx="96">
                  <c:v>227.0</c:v>
                </c:pt>
                <c:pt idx="97">
                  <c:v>210.0</c:v>
                </c:pt>
                <c:pt idx="98">
                  <c:v>243.0</c:v>
                </c:pt>
                <c:pt idx="99">
                  <c:v>258.0</c:v>
                </c:pt>
                <c:pt idx="100">
                  <c:v>237.0</c:v>
                </c:pt>
                <c:pt idx="101">
                  <c:v>250.0</c:v>
                </c:pt>
                <c:pt idx="102">
                  <c:v>212.0</c:v>
                </c:pt>
                <c:pt idx="103">
                  <c:v>237.0</c:v>
                </c:pt>
                <c:pt idx="104">
                  <c:v>1.0</c:v>
                </c:pt>
                <c:pt idx="105">
                  <c:v>254.0</c:v>
                </c:pt>
                <c:pt idx="106">
                  <c:v>214.0</c:v>
                </c:pt>
                <c:pt idx="107">
                  <c:v>10.0</c:v>
                </c:pt>
                <c:pt idx="108">
                  <c:v>215.0</c:v>
                </c:pt>
                <c:pt idx="109">
                  <c:v>281.0</c:v>
                </c:pt>
                <c:pt idx="110">
                  <c:v>190.0</c:v>
                </c:pt>
                <c:pt idx="111">
                  <c:v>278.0</c:v>
                </c:pt>
                <c:pt idx="112">
                  <c:v>271.0</c:v>
                </c:pt>
                <c:pt idx="113">
                  <c:v>281.0</c:v>
                </c:pt>
                <c:pt idx="114">
                  <c:v>274.0</c:v>
                </c:pt>
                <c:pt idx="115">
                  <c:v>260.0</c:v>
                </c:pt>
                <c:pt idx="116">
                  <c:v>261.0</c:v>
                </c:pt>
                <c:pt idx="117">
                  <c:v>259.0</c:v>
                </c:pt>
                <c:pt idx="118">
                  <c:v>278.0</c:v>
                </c:pt>
                <c:pt idx="119">
                  <c:v>27.0</c:v>
                </c:pt>
                <c:pt idx="120">
                  <c:v>13.0</c:v>
                </c:pt>
                <c:pt idx="121">
                  <c:v>185.0</c:v>
                </c:pt>
                <c:pt idx="122">
                  <c:v>188.0</c:v>
                </c:pt>
                <c:pt idx="123">
                  <c:v>205.0</c:v>
                </c:pt>
                <c:pt idx="124">
                  <c:v>260.0</c:v>
                </c:pt>
                <c:pt idx="125">
                  <c:v>205.0</c:v>
                </c:pt>
                <c:pt idx="126">
                  <c:v>229.0</c:v>
                </c:pt>
                <c:pt idx="127">
                  <c:v>254.0</c:v>
                </c:pt>
                <c:pt idx="128">
                  <c:v>232.0</c:v>
                </c:pt>
                <c:pt idx="129">
                  <c:v>222.0</c:v>
                </c:pt>
                <c:pt idx="130">
                  <c:v>231.0</c:v>
                </c:pt>
                <c:pt idx="131">
                  <c:v>198.0</c:v>
                </c:pt>
                <c:pt idx="132">
                  <c:v>43.0</c:v>
                </c:pt>
                <c:pt idx="133">
                  <c:v>228.0</c:v>
                </c:pt>
                <c:pt idx="134">
                  <c:v>238.0</c:v>
                </c:pt>
                <c:pt idx="135">
                  <c:v>200.0</c:v>
                </c:pt>
                <c:pt idx="136">
                  <c:v>186.0</c:v>
                </c:pt>
                <c:pt idx="137">
                  <c:v>221.0</c:v>
                </c:pt>
                <c:pt idx="138">
                  <c:v>171.0</c:v>
                </c:pt>
                <c:pt idx="139">
                  <c:v>250.0</c:v>
                </c:pt>
                <c:pt idx="140">
                  <c:v>244.0</c:v>
                </c:pt>
                <c:pt idx="141">
                  <c:v>267.0</c:v>
                </c:pt>
                <c:pt idx="142">
                  <c:v>252.0</c:v>
                </c:pt>
                <c:pt idx="143">
                  <c:v>242.0</c:v>
                </c:pt>
                <c:pt idx="144">
                  <c:v>267.0</c:v>
                </c:pt>
                <c:pt idx="145">
                  <c:v>227.0</c:v>
                </c:pt>
                <c:pt idx="146">
                  <c:v>290.0</c:v>
                </c:pt>
                <c:pt idx="147">
                  <c:v>292.0</c:v>
                </c:pt>
                <c:pt idx="148">
                  <c:v>267.0</c:v>
                </c:pt>
                <c:pt idx="149">
                  <c:v>287.0</c:v>
                </c:pt>
                <c:pt idx="150">
                  <c:v>252.0</c:v>
                </c:pt>
                <c:pt idx="151">
                  <c:v>220.0</c:v>
                </c:pt>
                <c:pt idx="152">
                  <c:v>207.0</c:v>
                </c:pt>
                <c:pt idx="153">
                  <c:v>177.0</c:v>
                </c:pt>
                <c:pt idx="154">
                  <c:v>248.0</c:v>
                </c:pt>
                <c:pt idx="155">
                  <c:v>258.0</c:v>
                </c:pt>
                <c:pt idx="156">
                  <c:v>254.0</c:v>
                </c:pt>
                <c:pt idx="157">
                  <c:v>266.0</c:v>
                </c:pt>
                <c:pt idx="158">
                  <c:v>264.0</c:v>
                </c:pt>
                <c:pt idx="159">
                  <c:v>259.0</c:v>
                </c:pt>
                <c:pt idx="160">
                  <c:v>247.0</c:v>
                </c:pt>
                <c:pt idx="161">
                  <c:v>275.0</c:v>
                </c:pt>
                <c:pt idx="162">
                  <c:v>249.0</c:v>
                </c:pt>
                <c:pt idx="163">
                  <c:v>252.0</c:v>
                </c:pt>
                <c:pt idx="164">
                  <c:v>279.0</c:v>
                </c:pt>
                <c:pt idx="165">
                  <c:v>284.0</c:v>
                </c:pt>
                <c:pt idx="166">
                  <c:v>282.0</c:v>
                </c:pt>
                <c:pt idx="167">
                  <c:v>254.0</c:v>
                </c:pt>
                <c:pt idx="168">
                  <c:v>257.0</c:v>
                </c:pt>
                <c:pt idx="169">
                  <c:v>259.0</c:v>
                </c:pt>
                <c:pt idx="170">
                  <c:v>216.0</c:v>
                </c:pt>
                <c:pt idx="171">
                  <c:v>267.0</c:v>
                </c:pt>
                <c:pt idx="172">
                  <c:v>289.0</c:v>
                </c:pt>
                <c:pt idx="173">
                  <c:v>272.0</c:v>
                </c:pt>
                <c:pt idx="174">
                  <c:v>274.0</c:v>
                </c:pt>
                <c:pt idx="175">
                  <c:v>274.0</c:v>
                </c:pt>
                <c:pt idx="176">
                  <c:v>225.0</c:v>
                </c:pt>
                <c:pt idx="177">
                  <c:v>281.0</c:v>
                </c:pt>
                <c:pt idx="178">
                  <c:v>300.0</c:v>
                </c:pt>
                <c:pt idx="179">
                  <c:v>291.0</c:v>
                </c:pt>
                <c:pt idx="180">
                  <c:v>289.0</c:v>
                </c:pt>
                <c:pt idx="181">
                  <c:v>293.0</c:v>
                </c:pt>
                <c:pt idx="182">
                  <c:v>310.0</c:v>
                </c:pt>
                <c:pt idx="183">
                  <c:v>286.0</c:v>
                </c:pt>
                <c:pt idx="184">
                  <c:v>258.0</c:v>
                </c:pt>
                <c:pt idx="185">
                  <c:v>300.0</c:v>
                </c:pt>
                <c:pt idx="186">
                  <c:v>295.0</c:v>
                </c:pt>
                <c:pt idx="187">
                  <c:v>6.0</c:v>
                </c:pt>
                <c:pt idx="188">
                  <c:v>263.0</c:v>
                </c:pt>
                <c:pt idx="189">
                  <c:v>282.0</c:v>
                </c:pt>
                <c:pt idx="190">
                  <c:v>238.0</c:v>
                </c:pt>
                <c:pt idx="191">
                  <c:v>281.0</c:v>
                </c:pt>
                <c:pt idx="192">
                  <c:v>279.0</c:v>
                </c:pt>
                <c:pt idx="193">
                  <c:v>214.0</c:v>
                </c:pt>
                <c:pt idx="194">
                  <c:v>166.0</c:v>
                </c:pt>
                <c:pt idx="195">
                  <c:v>117.0</c:v>
                </c:pt>
                <c:pt idx="196">
                  <c:v>202.0</c:v>
                </c:pt>
                <c:pt idx="197">
                  <c:v>220.0</c:v>
                </c:pt>
                <c:pt idx="198">
                  <c:v>214.0</c:v>
                </c:pt>
                <c:pt idx="199">
                  <c:v>229.0</c:v>
                </c:pt>
                <c:pt idx="200">
                  <c:v>268.0</c:v>
                </c:pt>
                <c:pt idx="201">
                  <c:v>74.0</c:v>
                </c:pt>
                <c:pt idx="202">
                  <c:v>66.0</c:v>
                </c:pt>
                <c:pt idx="203">
                  <c:v>70.0</c:v>
                </c:pt>
                <c:pt idx="204">
                  <c:v>75.0</c:v>
                </c:pt>
                <c:pt idx="205">
                  <c:v>59.0</c:v>
                </c:pt>
                <c:pt idx="206">
                  <c:v>206.0</c:v>
                </c:pt>
                <c:pt idx="207">
                  <c:v>212.0</c:v>
                </c:pt>
                <c:pt idx="208">
                  <c:v>202.0</c:v>
                </c:pt>
                <c:pt idx="209">
                  <c:v>175.0</c:v>
                </c:pt>
                <c:pt idx="210">
                  <c:v>139.0</c:v>
                </c:pt>
                <c:pt idx="211">
                  <c:v>136.0</c:v>
                </c:pt>
                <c:pt idx="212">
                  <c:v>186.0</c:v>
                </c:pt>
                <c:pt idx="213">
                  <c:v>216.0</c:v>
                </c:pt>
                <c:pt idx="214">
                  <c:v>250.0</c:v>
                </c:pt>
                <c:pt idx="215">
                  <c:v>229.0</c:v>
                </c:pt>
                <c:pt idx="216">
                  <c:v>240.0</c:v>
                </c:pt>
                <c:pt idx="217">
                  <c:v>274.0</c:v>
                </c:pt>
                <c:pt idx="218">
                  <c:v>283.0</c:v>
                </c:pt>
                <c:pt idx="219">
                  <c:v>269.0</c:v>
                </c:pt>
                <c:pt idx="220">
                  <c:v>283.0</c:v>
                </c:pt>
                <c:pt idx="221">
                  <c:v>269.0</c:v>
                </c:pt>
                <c:pt idx="222">
                  <c:v>275.0</c:v>
                </c:pt>
                <c:pt idx="223">
                  <c:v>275.0</c:v>
                </c:pt>
                <c:pt idx="224">
                  <c:v>172.0</c:v>
                </c:pt>
                <c:pt idx="225">
                  <c:v>219.0</c:v>
                </c:pt>
                <c:pt idx="226">
                  <c:v>212.0</c:v>
                </c:pt>
                <c:pt idx="227">
                  <c:v>229.0</c:v>
                </c:pt>
                <c:pt idx="228">
                  <c:v>204.0</c:v>
                </c:pt>
                <c:pt idx="229">
                  <c:v>250.0</c:v>
                </c:pt>
                <c:pt idx="230">
                  <c:v>211.0</c:v>
                </c:pt>
                <c:pt idx="231">
                  <c:v>216.0</c:v>
                </c:pt>
                <c:pt idx="232">
                  <c:v>248.0</c:v>
                </c:pt>
                <c:pt idx="233">
                  <c:v>238.0</c:v>
                </c:pt>
                <c:pt idx="234">
                  <c:v>97.0</c:v>
                </c:pt>
                <c:pt idx="235">
                  <c:v>242.0</c:v>
                </c:pt>
                <c:pt idx="236">
                  <c:v>237.0</c:v>
                </c:pt>
                <c:pt idx="237">
                  <c:v>70.0</c:v>
                </c:pt>
                <c:pt idx="238">
                  <c:v>217.0</c:v>
                </c:pt>
                <c:pt idx="239">
                  <c:v>218.0</c:v>
                </c:pt>
                <c:pt idx="240">
                  <c:v>251.0</c:v>
                </c:pt>
                <c:pt idx="241">
                  <c:v>201.0</c:v>
                </c:pt>
                <c:pt idx="242">
                  <c:v>206.0</c:v>
                </c:pt>
                <c:pt idx="243">
                  <c:v>208.0</c:v>
                </c:pt>
                <c:pt idx="244">
                  <c:v>200.0</c:v>
                </c:pt>
                <c:pt idx="245">
                  <c:v>233.0</c:v>
                </c:pt>
                <c:pt idx="246">
                  <c:v>220.0</c:v>
                </c:pt>
                <c:pt idx="247">
                  <c:v>64.0</c:v>
                </c:pt>
                <c:pt idx="248">
                  <c:v>182.0</c:v>
                </c:pt>
                <c:pt idx="249">
                  <c:v>215.0</c:v>
                </c:pt>
                <c:pt idx="250">
                  <c:v>89.0</c:v>
                </c:pt>
                <c:pt idx="251">
                  <c:v>249.0</c:v>
                </c:pt>
                <c:pt idx="252">
                  <c:v>215.0</c:v>
                </c:pt>
                <c:pt idx="253">
                  <c:v>245.0</c:v>
                </c:pt>
                <c:pt idx="254">
                  <c:v>127.0</c:v>
                </c:pt>
                <c:pt idx="255">
                  <c:v>174.0</c:v>
                </c:pt>
                <c:pt idx="256">
                  <c:v>173.0</c:v>
                </c:pt>
                <c:pt idx="257">
                  <c:v>267.0</c:v>
                </c:pt>
                <c:pt idx="258">
                  <c:v>116.0</c:v>
                </c:pt>
                <c:pt idx="259">
                  <c:v>96.0</c:v>
                </c:pt>
                <c:pt idx="260">
                  <c:v>110.0</c:v>
                </c:pt>
                <c:pt idx="261">
                  <c:v>54.0</c:v>
                </c:pt>
                <c:pt idx="262">
                  <c:v>128.0</c:v>
                </c:pt>
                <c:pt idx="263">
                  <c:v>107.0</c:v>
                </c:pt>
                <c:pt idx="264">
                  <c:v>198.0</c:v>
                </c:pt>
                <c:pt idx="265">
                  <c:v>97.0</c:v>
                </c:pt>
                <c:pt idx="266">
                  <c:v>110.0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6349288"/>
        <c:axId val="436354760"/>
      </c:scatterChart>
      <c:valAx>
        <c:axId val="436349288"/>
        <c:scaling>
          <c:orientation val="minMax"/>
          <c:max val="320.0"/>
          <c:min val="0.0"/>
        </c:scaling>
        <c:delete val="0"/>
        <c:axPos val="b"/>
        <c:majorGridlines>
          <c:spPr>
            <a:ln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Illumina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436354760"/>
        <c:crosses val="autoZero"/>
        <c:crossBetween val="midCat"/>
        <c:majorUnit val="20.0"/>
      </c:valAx>
      <c:valAx>
        <c:axId val="436354760"/>
        <c:scaling>
          <c:orientation val="minMax"/>
          <c:max val="320.0"/>
          <c:min val="0.0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 dirty="0"/>
                  <a:t>454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436349288"/>
        <c:crosses val="autoZero"/>
        <c:crossBetween val="midCat"/>
        <c:majorUnit val="20.0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FD70-51EA-6B47-BB41-2F915B00AA18}" type="datetimeFigureOut">
              <a:rPr lang="en-US" smtClean="0"/>
              <a:t>4/11/11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207E-F325-094B-A2A4-1419DC0F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5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FD70-51EA-6B47-BB41-2F915B00AA18}" type="datetimeFigureOut">
              <a:rPr lang="en-US" smtClean="0"/>
              <a:t>4/11/11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207E-F325-094B-A2A4-1419DC0F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48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FD70-51EA-6B47-BB41-2F915B00AA18}" type="datetimeFigureOut">
              <a:rPr lang="en-US" smtClean="0"/>
              <a:t>4/11/11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207E-F325-094B-A2A4-1419DC0F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21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FD70-51EA-6B47-BB41-2F915B00AA18}" type="datetimeFigureOut">
              <a:rPr lang="en-US" smtClean="0"/>
              <a:t>4/11/11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207E-F325-094B-A2A4-1419DC0F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95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FD70-51EA-6B47-BB41-2F915B00AA18}" type="datetimeFigureOut">
              <a:rPr lang="en-US" smtClean="0"/>
              <a:t>4/11/11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207E-F325-094B-A2A4-1419DC0F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66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FD70-51EA-6B47-BB41-2F915B00AA18}" type="datetimeFigureOut">
              <a:rPr lang="en-US" smtClean="0"/>
              <a:t>4/11/11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207E-F325-094B-A2A4-1419DC0F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738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FD70-51EA-6B47-BB41-2F915B00AA18}" type="datetimeFigureOut">
              <a:rPr lang="en-US" smtClean="0"/>
              <a:t>4/11/11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207E-F325-094B-A2A4-1419DC0F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4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FD70-51EA-6B47-BB41-2F915B00AA18}" type="datetimeFigureOut">
              <a:rPr lang="en-US" smtClean="0"/>
              <a:t>4/11/11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207E-F325-094B-A2A4-1419DC0F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89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FD70-51EA-6B47-BB41-2F915B00AA18}" type="datetimeFigureOut">
              <a:rPr lang="en-US" smtClean="0"/>
              <a:t>4/11/11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207E-F325-094B-A2A4-1419DC0F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6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FD70-51EA-6B47-BB41-2F915B00AA18}" type="datetimeFigureOut">
              <a:rPr lang="en-US" smtClean="0"/>
              <a:t>4/11/11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207E-F325-094B-A2A4-1419DC0F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81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FD70-51EA-6B47-BB41-2F915B00AA18}" type="datetimeFigureOut">
              <a:rPr lang="en-US" smtClean="0"/>
              <a:t>4/11/11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207E-F325-094B-A2A4-1419DC0F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645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9FD70-51EA-6B47-BB41-2F915B00AA18}" type="datetimeFigureOut">
              <a:rPr lang="en-US" smtClean="0"/>
              <a:t>4/11/11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5207E-F325-094B-A2A4-1419DC0F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62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ciencedirect.com/science?_ob=ArticleURL&amp;_udi=B7CV2-4B7P84Y-DN&amp;_user=2665120&amp;_coverDate=12/31/2002&amp;_rdoc=1&amp;_fmt=high&amp;_orig=gateway&amp;_origin=gateway&amp;_sort=d&amp;_docanchor=&amp;view=c&amp;_searchStrId=1714587385&amp;_rerunOrigin=google&amp;_acct=C000058476&amp;_version=1&amp;_urlVersion=0&amp;_userid=2665120&amp;md5=3e2d5b1315a6ffa9a385eee680a49ebc&amp;searchtype=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450.kvl.dk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08210"/>
          </a:xfrm>
        </p:spPr>
        <p:txBody>
          <a:bodyPr>
            <a:normAutofit/>
          </a:bodyPr>
          <a:lstStyle/>
          <a:p>
            <a:r>
              <a:rPr lang="en-US" dirty="0" smtClean="0"/>
              <a:t>Cytochrome P450 </a:t>
            </a:r>
            <a:br>
              <a:rPr lang="en-US" dirty="0" smtClean="0"/>
            </a:br>
            <a:r>
              <a:rPr lang="en-US" dirty="0" err="1" smtClean="0"/>
              <a:t>Monooxygenases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William Green</a:t>
            </a:r>
          </a:p>
          <a:p>
            <a:pPr marL="0" indent="0" algn="ctr">
              <a:buNone/>
            </a:pPr>
            <a:r>
              <a:rPr lang="en-US" dirty="0" smtClean="0"/>
              <a:t>Leland Taylor</a:t>
            </a:r>
          </a:p>
          <a:p>
            <a:pPr marL="0" indent="0" algn="ctr">
              <a:buNone/>
            </a:pPr>
            <a:r>
              <a:rPr lang="en-US" dirty="0" smtClean="0"/>
              <a:t>4/12/11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190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Order/Orientation </a:t>
            </a:r>
            <a:r>
              <a:rPr lang="en-US" dirty="0" err="1" smtClean="0"/>
              <a:t>Mixup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077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P450 linked to </a:t>
            </a:r>
            <a:r>
              <a:rPr lang="en-US" dirty="0" smtClean="0"/>
              <a:t>flavonoid</a:t>
            </a:r>
          </a:p>
          <a:p>
            <a:pPr lvl="1"/>
            <a:r>
              <a:rPr lang="en-US" dirty="0" smtClean="0"/>
              <a:t>Visual results of hits on one scaffold</a:t>
            </a:r>
          </a:p>
          <a:p>
            <a:r>
              <a:rPr lang="en-US" dirty="0" smtClean="0"/>
              <a:t>N’s in between sequence. Must make a guess at orientation.</a:t>
            </a:r>
          </a:p>
          <a:p>
            <a:r>
              <a:rPr lang="en-US" dirty="0" smtClean="0"/>
              <a:t>This evidence shows it should be flipped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00172" y="4135945"/>
            <a:ext cx="7718654" cy="1705928"/>
            <a:chOff x="708455" y="3074885"/>
            <a:chExt cx="7718654" cy="1705928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5558416" y="3509661"/>
              <a:ext cx="1672156" cy="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5"/>
            <p:cNvGrpSpPr/>
            <p:nvPr/>
          </p:nvGrpSpPr>
          <p:grpSpPr>
            <a:xfrm>
              <a:off x="708455" y="3074885"/>
              <a:ext cx="7718654" cy="1705928"/>
              <a:chOff x="708455" y="3074885"/>
              <a:chExt cx="7718654" cy="1705928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3886260" y="3509661"/>
                <a:ext cx="1672156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" name="Group 7"/>
              <p:cNvGrpSpPr/>
              <p:nvPr/>
            </p:nvGrpSpPr>
            <p:grpSpPr>
              <a:xfrm>
                <a:off x="708455" y="3074885"/>
                <a:ext cx="7718654" cy="1705928"/>
                <a:chOff x="708455" y="3074885"/>
                <a:chExt cx="7718654" cy="1705928"/>
              </a:xfrm>
            </p:grpSpPr>
            <p:sp>
              <p:nvSpPr>
                <p:cNvPr id="10" name="TextBox 9"/>
                <p:cNvSpPr txBox="1"/>
                <p:nvPr/>
              </p:nvSpPr>
              <p:spPr>
                <a:xfrm>
                  <a:off x="708455" y="3286655"/>
                  <a:ext cx="203660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+mj-lt"/>
                      <a:cs typeface="Courier"/>
                    </a:rPr>
                    <a:t>454 scaffold00711</a:t>
                  </a:r>
                  <a:endParaRPr lang="en-US" dirty="0">
                    <a:latin typeface="+mj-lt"/>
                    <a:cs typeface="Courier"/>
                  </a:endParaRPr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1011974" y="4411481"/>
                  <a:ext cx="157236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Arab. CYP75B1</a:t>
                  </a:r>
                  <a:endParaRPr lang="en-US" dirty="0"/>
                </a:p>
              </p:txBody>
            </p:sp>
            <p:grpSp>
              <p:nvGrpSpPr>
                <p:cNvPr id="12" name="Group 11"/>
                <p:cNvGrpSpPr/>
                <p:nvPr/>
              </p:nvGrpSpPr>
              <p:grpSpPr>
                <a:xfrm>
                  <a:off x="3686209" y="4190552"/>
                  <a:ext cx="4055897" cy="571183"/>
                  <a:chOff x="2606682" y="5154401"/>
                  <a:chExt cx="4055897" cy="571183"/>
                </a:xfrm>
              </p:grpSpPr>
              <p:grpSp>
                <p:nvGrpSpPr>
                  <p:cNvPr id="27" name="Group 26"/>
                  <p:cNvGrpSpPr/>
                  <p:nvPr/>
                </p:nvGrpSpPr>
                <p:grpSpPr>
                  <a:xfrm>
                    <a:off x="2606682" y="5163807"/>
                    <a:ext cx="1450120" cy="561777"/>
                    <a:chOff x="3000090" y="5163807"/>
                    <a:chExt cx="1450120" cy="561777"/>
                  </a:xfrm>
                </p:grpSpPr>
                <p:sp>
                  <p:nvSpPr>
                    <p:cNvPr id="37" name="Rectangle 36"/>
                    <p:cNvSpPr/>
                    <p:nvPr/>
                  </p:nvSpPr>
                  <p:spPr>
                    <a:xfrm>
                      <a:off x="3090336" y="5471584"/>
                      <a:ext cx="1301750" cy="254000"/>
                    </a:xfrm>
                    <a:prstGeom prst="rect">
                      <a:avLst/>
                    </a:prstGeom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</p:txBody>
                </p:sp>
                <p:sp>
                  <p:nvSpPr>
                    <p:cNvPr id="38" name="Rectangle 37"/>
                    <p:cNvSpPr/>
                    <p:nvPr/>
                  </p:nvSpPr>
                  <p:spPr>
                    <a:xfrm>
                      <a:off x="3000090" y="5163807"/>
                      <a:ext cx="366657" cy="307777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1400" dirty="0"/>
                        <a:t>53</a:t>
                      </a:r>
                    </a:p>
                  </p:txBody>
                </p:sp>
                <p:sp>
                  <p:nvSpPr>
                    <p:cNvPr id="39" name="Rectangle 38"/>
                    <p:cNvSpPr/>
                    <p:nvPr/>
                  </p:nvSpPr>
                  <p:spPr>
                    <a:xfrm>
                      <a:off x="3992558" y="5165118"/>
                      <a:ext cx="457652" cy="307777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1400" dirty="0"/>
                        <a:t>273</a:t>
                      </a:r>
                    </a:p>
                  </p:txBody>
                </p:sp>
              </p:grpSp>
              <p:grpSp>
                <p:nvGrpSpPr>
                  <p:cNvPr id="28" name="Group 27"/>
                  <p:cNvGrpSpPr/>
                  <p:nvPr/>
                </p:nvGrpSpPr>
                <p:grpSpPr>
                  <a:xfrm>
                    <a:off x="3967201" y="5154401"/>
                    <a:ext cx="2695378" cy="571183"/>
                    <a:chOff x="3967201" y="5165257"/>
                    <a:chExt cx="2695378" cy="571183"/>
                  </a:xfrm>
                </p:grpSpPr>
                <p:grpSp>
                  <p:nvGrpSpPr>
                    <p:cNvPr id="29" name="Group 28"/>
                    <p:cNvGrpSpPr/>
                    <p:nvPr/>
                  </p:nvGrpSpPr>
                  <p:grpSpPr>
                    <a:xfrm>
                      <a:off x="3967201" y="5165257"/>
                      <a:ext cx="2695378" cy="571183"/>
                      <a:chOff x="4291873" y="5154401"/>
                      <a:chExt cx="2695378" cy="571183"/>
                    </a:xfrm>
                  </p:grpSpPr>
                  <p:sp>
                    <p:nvSpPr>
                      <p:cNvPr id="31" name="Rectangle 30"/>
                      <p:cNvSpPr/>
                      <p:nvPr/>
                    </p:nvSpPr>
                    <p:spPr>
                      <a:xfrm>
                        <a:off x="4376325" y="5473980"/>
                        <a:ext cx="1232893" cy="251604"/>
                      </a:xfrm>
                      <a:prstGeom prst="rect">
                        <a:avLst/>
                      </a:prstGeom>
                      <a:solidFill>
                        <a:srgbClr val="953735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 smtClean="0"/>
                      </a:p>
                      <a:p>
                        <a:pPr algn="ctr"/>
                        <a:endParaRPr lang="en-US" dirty="0" smtClean="0"/>
                      </a:p>
                    </p:txBody>
                  </p:sp>
                  <p:sp>
                    <p:nvSpPr>
                      <p:cNvPr id="32" name="Rectangle 31"/>
                      <p:cNvSpPr/>
                      <p:nvPr/>
                    </p:nvSpPr>
                    <p:spPr>
                      <a:xfrm>
                        <a:off x="4291873" y="5163807"/>
                        <a:ext cx="457652" cy="307777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 sz="1400" dirty="0"/>
                          <a:t>294</a:t>
                        </a:r>
                      </a:p>
                    </p:txBody>
                  </p:sp>
                  <p:grpSp>
                    <p:nvGrpSpPr>
                      <p:cNvPr id="33" name="Group 32"/>
                      <p:cNvGrpSpPr/>
                      <p:nvPr/>
                    </p:nvGrpSpPr>
                    <p:grpSpPr>
                      <a:xfrm>
                        <a:off x="5214792" y="5154401"/>
                        <a:ext cx="1772459" cy="571183"/>
                        <a:chOff x="4570183" y="5154401"/>
                        <a:chExt cx="1772459" cy="571183"/>
                      </a:xfrm>
                    </p:grpSpPr>
                    <p:sp>
                      <p:nvSpPr>
                        <p:cNvPr id="34" name="Rectangle 33"/>
                        <p:cNvSpPr/>
                        <p:nvPr/>
                      </p:nvSpPr>
                      <p:spPr>
                        <a:xfrm>
                          <a:off x="4966775" y="5471584"/>
                          <a:ext cx="1301750" cy="254000"/>
                        </a:xfrm>
                        <a:prstGeom prst="rect">
                          <a:avLst/>
                        </a:prstGeom>
                        <a:solidFill>
                          <a:schemeClr val="accent6">
                            <a:lumMod val="7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 dirty="0" smtClean="0"/>
                        </a:p>
                        <a:p>
                          <a:pPr algn="ctr"/>
                          <a:endParaRPr lang="en-US" dirty="0"/>
                        </a:p>
                      </p:txBody>
                    </p:sp>
                    <p:sp>
                      <p:nvSpPr>
                        <p:cNvPr id="35" name="Rectangle 34"/>
                        <p:cNvSpPr/>
                        <p:nvPr/>
                      </p:nvSpPr>
                      <p:spPr>
                        <a:xfrm>
                          <a:off x="4570183" y="5166203"/>
                          <a:ext cx="881158" cy="307777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r>
                            <a:rPr lang="en-US" sz="1400" dirty="0" smtClean="0"/>
                            <a:t>426 / 438</a:t>
                          </a:r>
                        </a:p>
                      </p:txBody>
                    </p:sp>
                    <p:sp>
                      <p:nvSpPr>
                        <p:cNvPr id="36" name="Rectangle 35"/>
                        <p:cNvSpPr/>
                        <p:nvPr/>
                      </p:nvSpPr>
                      <p:spPr>
                        <a:xfrm>
                          <a:off x="5884990" y="5154401"/>
                          <a:ext cx="457652" cy="307777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r>
                            <a:rPr lang="en-US" sz="1400" dirty="0"/>
                            <a:t>502</a:t>
                          </a:r>
                        </a:p>
                      </p:txBody>
                    </p:sp>
                  </p:grpSp>
                </p:grpSp>
                <p:sp>
                  <p:nvSpPr>
                    <p:cNvPr id="30" name="Rectangle 29"/>
                    <p:cNvSpPr/>
                    <p:nvPr/>
                  </p:nvSpPr>
                  <p:spPr>
                    <a:xfrm flipH="1">
                      <a:off x="5273691" y="5484836"/>
                      <a:ext cx="45719" cy="251604"/>
                    </a:xfrm>
                    <a:prstGeom prst="rect">
                      <a:avLst/>
                    </a:prstGeom>
                    <a:solidFill>
                      <a:srgbClr val="E46C0A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</p:txBody>
                </p:sp>
              </p:grpSp>
            </p:grpSp>
            <p:sp>
              <p:nvSpPr>
                <p:cNvPr id="13" name="Rectangle 12"/>
                <p:cNvSpPr/>
                <p:nvPr/>
              </p:nvSpPr>
              <p:spPr>
                <a:xfrm>
                  <a:off x="2923156" y="3382662"/>
                  <a:ext cx="1301750" cy="254000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/>
                </a:p>
                <a:p>
                  <a:pPr algn="ctr"/>
                  <a:endParaRPr lang="en-US" dirty="0" smtClean="0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2855881" y="3074885"/>
                  <a:ext cx="275661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/>
                    <a:t>4</a:t>
                  </a:r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3831793" y="3074885"/>
                  <a:ext cx="457652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/>
                    <a:t>234</a:t>
                  </a:r>
                </a:p>
              </p:txBody>
            </p:sp>
            <p:grpSp>
              <p:nvGrpSpPr>
                <p:cNvPr id="16" name="Group 15"/>
                <p:cNvGrpSpPr/>
                <p:nvPr/>
              </p:nvGrpSpPr>
              <p:grpSpPr>
                <a:xfrm>
                  <a:off x="6953925" y="3074885"/>
                  <a:ext cx="1473184" cy="592402"/>
                  <a:chOff x="6953925" y="3074885"/>
                  <a:chExt cx="1473184" cy="592402"/>
                </a:xfrm>
              </p:grpSpPr>
              <p:sp>
                <p:nvSpPr>
                  <p:cNvPr id="23" name="Rectangle 22"/>
                  <p:cNvSpPr/>
                  <p:nvPr/>
                </p:nvSpPr>
                <p:spPr>
                  <a:xfrm>
                    <a:off x="7051542" y="3382662"/>
                    <a:ext cx="1301750" cy="254000"/>
                  </a:xfrm>
                  <a:prstGeom prst="rect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 smtClean="0"/>
                  </a:p>
                  <a:p>
                    <a:pPr algn="ctr"/>
                    <a:endParaRPr lang="en-US" dirty="0" smtClean="0"/>
                  </a:p>
                </p:txBody>
              </p:sp>
              <p:sp>
                <p:nvSpPr>
                  <p:cNvPr id="24" name="Rectangle 23"/>
                  <p:cNvSpPr/>
                  <p:nvPr/>
                </p:nvSpPr>
                <p:spPr>
                  <a:xfrm>
                    <a:off x="7787466" y="3074885"/>
                    <a:ext cx="639643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 dirty="0"/>
                      <a:t>29010</a:t>
                    </a:r>
                  </a:p>
                </p:txBody>
              </p:sp>
              <p:sp>
                <p:nvSpPr>
                  <p:cNvPr id="25" name="Rectangle 24"/>
                  <p:cNvSpPr/>
                  <p:nvPr/>
                </p:nvSpPr>
                <p:spPr>
                  <a:xfrm>
                    <a:off x="6953925" y="3074885"/>
                    <a:ext cx="639643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 dirty="0"/>
                      <a:t>28588</a:t>
                    </a:r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>
                  <a:xfrm>
                    <a:off x="7140726" y="3297955"/>
                    <a:ext cx="113177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dirty="0" smtClean="0"/>
                      <a:t>Rev Comp</a:t>
                    </a:r>
                    <a:endParaRPr lang="en-US" dirty="0"/>
                  </a:p>
                </p:txBody>
              </p:sp>
            </p:grpSp>
            <p:grpSp>
              <p:nvGrpSpPr>
                <p:cNvPr id="17" name="Group 16"/>
                <p:cNvGrpSpPr/>
                <p:nvPr/>
              </p:nvGrpSpPr>
              <p:grpSpPr>
                <a:xfrm>
                  <a:off x="5076234" y="3074885"/>
                  <a:ext cx="1483632" cy="588027"/>
                  <a:chOff x="5212314" y="3074885"/>
                  <a:chExt cx="1483632" cy="588027"/>
                </a:xfrm>
              </p:grpSpPr>
              <p:sp>
                <p:nvSpPr>
                  <p:cNvPr id="19" name="Rectangle 18"/>
                  <p:cNvSpPr/>
                  <p:nvPr/>
                </p:nvSpPr>
                <p:spPr>
                  <a:xfrm>
                    <a:off x="5313162" y="3382662"/>
                    <a:ext cx="1301750" cy="254000"/>
                  </a:xfrm>
                  <a:prstGeom prst="rect">
                    <a:avLst/>
                  </a:prstGeom>
                  <a:solidFill>
                    <a:srgbClr val="558ED5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 smtClean="0"/>
                  </a:p>
                  <a:p>
                    <a:pPr algn="ctr"/>
                    <a:endParaRPr lang="en-US" dirty="0" smtClean="0"/>
                  </a:p>
                </p:txBody>
              </p:sp>
              <p:sp>
                <p:nvSpPr>
                  <p:cNvPr id="20" name="Rectangle 19"/>
                  <p:cNvSpPr/>
                  <p:nvPr/>
                </p:nvSpPr>
                <p:spPr>
                  <a:xfrm>
                    <a:off x="6056303" y="3074885"/>
                    <a:ext cx="639643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 dirty="0"/>
                      <a:t>18972</a:t>
                    </a:r>
                  </a:p>
                </p:txBody>
              </p:sp>
              <p:sp>
                <p:nvSpPr>
                  <p:cNvPr id="21" name="Rectangle 20"/>
                  <p:cNvSpPr/>
                  <p:nvPr/>
                </p:nvSpPr>
                <p:spPr>
                  <a:xfrm>
                    <a:off x="5212314" y="3074885"/>
                    <a:ext cx="639643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 dirty="0"/>
                      <a:t>18277</a:t>
                    </a:r>
                  </a:p>
                </p:txBody>
              </p:sp>
              <p:sp>
                <p:nvSpPr>
                  <p:cNvPr id="22" name="Rectangle 21"/>
                  <p:cNvSpPr/>
                  <p:nvPr/>
                </p:nvSpPr>
                <p:spPr>
                  <a:xfrm>
                    <a:off x="5387243" y="3293580"/>
                    <a:ext cx="113177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dirty="0" smtClean="0"/>
                      <a:t>Rev Comp</a:t>
                    </a:r>
                    <a:endParaRPr lang="en-US" dirty="0"/>
                  </a:p>
                </p:txBody>
              </p:sp>
            </p:grpSp>
            <p:sp>
              <p:nvSpPr>
                <p:cNvPr id="18" name="TextBox 17"/>
                <p:cNvSpPr txBox="1"/>
                <p:nvPr/>
              </p:nvSpPr>
              <p:spPr>
                <a:xfrm>
                  <a:off x="6413698" y="3289780"/>
                  <a:ext cx="727028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 smtClean="0"/>
                    <a:t>SEQ-442N</a:t>
                  </a:r>
                  <a:endParaRPr lang="en-US" sz="1000" dirty="0"/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4485677" y="3289780"/>
                <a:ext cx="104493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SEQ-N-SEQ</a:t>
                </a:r>
                <a:endParaRPr lang="en-US" sz="1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79316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P450s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CYP74B2 –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Hydroperoxide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lyase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Electron carrier/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heme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binding 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Fatty acid metabolism </a:t>
            </a:r>
          </a:p>
          <a:p>
            <a:pPr lvl="2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Possibly related to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Allene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oxide synthase</a:t>
            </a:r>
          </a:p>
          <a:p>
            <a:pPr lvl="2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Involved in the response to wounding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lvl="2"/>
            <a:endParaRPr lang="en-US" dirty="0"/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CYP75B1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–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Flavonoid 3’-monooxygenase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Involved in Flavonoid biosynthesis</a:t>
            </a:r>
          </a:p>
          <a:p>
            <a:pPr lvl="1"/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Hydroxylated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derivatives are common flower pigments in related species</a:t>
            </a:r>
          </a:p>
          <a:p>
            <a:pPr marL="914400" lvl="2" indent="0">
              <a:buNone/>
            </a:pP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/>
              <a:t>CYP73A5 – Cinnamate-4-Hydroxylase</a:t>
            </a:r>
          </a:p>
          <a:p>
            <a:pPr lvl="1"/>
            <a:r>
              <a:rPr lang="en-US" dirty="0" smtClean="0"/>
              <a:t>Involved in </a:t>
            </a:r>
            <a:r>
              <a:rPr lang="en-US" dirty="0" err="1" smtClean="0"/>
              <a:t>phenylpropanoid</a:t>
            </a:r>
            <a:r>
              <a:rPr lang="en-US" dirty="0" smtClean="0"/>
              <a:t> pathway</a:t>
            </a:r>
          </a:p>
          <a:p>
            <a:pPr lvl="2"/>
            <a:r>
              <a:rPr lang="en-US" dirty="0" smtClean="0"/>
              <a:t>Lignin, flavonoids, </a:t>
            </a:r>
            <a:r>
              <a:rPr lang="en-US" dirty="0" err="1" smtClean="0"/>
              <a:t>lignans</a:t>
            </a:r>
            <a:r>
              <a:rPr lang="en-US" dirty="0" smtClean="0"/>
              <a:t>, </a:t>
            </a:r>
            <a:r>
              <a:rPr lang="en-US" dirty="0" err="1" smtClean="0"/>
              <a:t>stilbenes</a:t>
            </a:r>
            <a:r>
              <a:rPr lang="en-US" dirty="0" smtClean="0"/>
              <a:t>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243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640" y="274638"/>
            <a:ext cx="8229600" cy="1143000"/>
          </a:xfrm>
        </p:spPr>
        <p:txBody>
          <a:bodyPr/>
          <a:lstStyle/>
          <a:p>
            <a:r>
              <a:rPr lang="en-US" dirty="0" smtClean="0"/>
              <a:t>Problem Order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3257049" y="2761262"/>
            <a:ext cx="3366143" cy="1130458"/>
            <a:chOff x="1731676" y="2148877"/>
            <a:chExt cx="3366143" cy="1130458"/>
          </a:xfrm>
        </p:grpSpPr>
        <p:sp>
          <p:nvSpPr>
            <p:cNvPr id="12" name="Rectangle 11"/>
            <p:cNvSpPr/>
            <p:nvPr/>
          </p:nvSpPr>
          <p:spPr>
            <a:xfrm>
              <a:off x="3916429" y="2579833"/>
              <a:ext cx="1181390" cy="25400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1731676" y="2148877"/>
              <a:ext cx="3054440" cy="1130458"/>
              <a:chOff x="1731676" y="2148877"/>
              <a:chExt cx="3054440" cy="1130458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731676" y="2148877"/>
                <a:ext cx="960370" cy="254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1953904" y="2579833"/>
                <a:ext cx="1172343" cy="254000"/>
              </a:xfrm>
              <a:prstGeom prst="rect">
                <a:avLst/>
              </a:prstGeom>
              <a:solidFill>
                <a:srgbClr val="558ED5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3232295" y="2148877"/>
                <a:ext cx="1553821" cy="1130458"/>
                <a:chOff x="3232295" y="2148877"/>
                <a:chExt cx="1553821" cy="1130458"/>
              </a:xfrm>
            </p:grpSpPr>
            <p:sp>
              <p:nvSpPr>
                <p:cNvPr id="8" name="Rectangle 7"/>
                <p:cNvSpPr/>
                <p:nvPr/>
              </p:nvSpPr>
              <p:spPr>
                <a:xfrm>
                  <a:off x="3232295" y="2579833"/>
                  <a:ext cx="790182" cy="254000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/>
                </a:p>
                <a:p>
                  <a:pPr algn="ctr"/>
                  <a:endParaRPr lang="en-US" dirty="0" smtClean="0"/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3323445" y="2148877"/>
                  <a:ext cx="1181390" cy="25400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/>
                </a:p>
                <a:p>
                  <a:pPr algn="ctr"/>
                  <a:endParaRPr lang="en-US" dirty="0" smtClean="0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3814791" y="3025335"/>
                  <a:ext cx="971325" cy="254000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/>
                </a:p>
                <a:p>
                  <a:pPr algn="ctr"/>
                  <a:endParaRPr lang="en-US" dirty="0" smtClean="0"/>
                </a:p>
              </p:txBody>
            </p:sp>
          </p:grpSp>
        </p:grpSp>
      </p:grpSp>
      <p:sp>
        <p:nvSpPr>
          <p:cNvPr id="16" name="TextBox 15"/>
          <p:cNvSpPr txBox="1"/>
          <p:nvPr/>
        </p:nvSpPr>
        <p:spPr>
          <a:xfrm>
            <a:off x="0" y="2884126"/>
            <a:ext cx="2036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cs typeface="Courier"/>
              </a:rPr>
              <a:t>454 </a:t>
            </a:r>
            <a:r>
              <a:rPr lang="en-US" dirty="0" smtClean="0">
                <a:latin typeface="+mj-lt"/>
                <a:cs typeface="Courier"/>
              </a:rPr>
              <a:t>scaffold10240</a:t>
            </a:r>
            <a:endParaRPr lang="en-US" dirty="0">
              <a:latin typeface="+mj-lt"/>
              <a:cs typeface="Courier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2751" y="1650045"/>
            <a:ext cx="66351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200" dirty="0" smtClean="0"/>
              <a:t>CYP73A5 – Cinnamate-4-Hydroxylase</a:t>
            </a:r>
            <a:endParaRPr lang="en-US" sz="3200" dirty="0"/>
          </a:p>
        </p:txBody>
      </p:sp>
      <p:sp>
        <p:nvSpPr>
          <p:cNvPr id="22" name="Rectangle 21"/>
          <p:cNvSpPr/>
          <p:nvPr/>
        </p:nvSpPr>
        <p:spPr>
          <a:xfrm>
            <a:off x="0" y="4762612"/>
            <a:ext cx="15803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Arab. </a:t>
            </a:r>
            <a:r>
              <a:rPr lang="en-US" dirty="0" smtClean="0"/>
              <a:t>CYP73A5</a:t>
            </a:r>
            <a:endParaRPr lang="en-US" dirty="0"/>
          </a:p>
        </p:txBody>
      </p:sp>
      <p:cxnSp>
        <p:nvCxnSpPr>
          <p:cNvPr id="25" name="Straight Connector 24"/>
          <p:cNvCxnSpPr>
            <a:endCxn id="14" idx="1"/>
          </p:cNvCxnSpPr>
          <p:nvPr/>
        </p:nvCxnSpPr>
        <p:spPr>
          <a:xfrm flipH="1">
            <a:off x="4869346" y="5002518"/>
            <a:ext cx="4112" cy="24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1613123" y="4877944"/>
            <a:ext cx="7037117" cy="254000"/>
            <a:chOff x="1613123" y="4877944"/>
            <a:chExt cx="7530876" cy="254000"/>
          </a:xfrm>
        </p:grpSpPr>
        <p:sp>
          <p:nvSpPr>
            <p:cNvPr id="5" name="Rectangle 4"/>
            <p:cNvSpPr/>
            <p:nvPr/>
          </p:nvSpPr>
          <p:spPr>
            <a:xfrm>
              <a:off x="1613123" y="4877944"/>
              <a:ext cx="1301750" cy="254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961645" y="4877944"/>
              <a:ext cx="1301750" cy="254000"/>
            </a:xfrm>
            <a:prstGeom prst="rect">
              <a:avLst/>
            </a:prstGeom>
            <a:solidFill>
              <a:srgbClr val="558ED5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609370" y="4877944"/>
              <a:ext cx="1534629" cy="2540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126247" y="4877944"/>
              <a:ext cx="790182" cy="254000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097819" y="4877944"/>
              <a:ext cx="612622" cy="254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687096" y="4877944"/>
              <a:ext cx="1181390" cy="25400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</p:txBody>
        </p:sp>
        <p:cxnSp>
          <p:nvCxnSpPr>
            <p:cNvPr id="24" name="Straight Connector 23"/>
            <p:cNvCxnSpPr>
              <a:stCxn id="5" idx="3"/>
              <a:endCxn id="11" idx="1"/>
            </p:cNvCxnSpPr>
            <p:nvPr/>
          </p:nvCxnSpPr>
          <p:spPr>
            <a:xfrm>
              <a:off x="2914873" y="5004944"/>
              <a:ext cx="21137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4" idx="3"/>
              <a:endCxn id="7" idx="1"/>
            </p:cNvCxnSpPr>
            <p:nvPr/>
          </p:nvCxnSpPr>
          <p:spPr>
            <a:xfrm>
              <a:off x="5710441" y="5004944"/>
              <a:ext cx="25120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endCxn id="10" idx="1"/>
            </p:cNvCxnSpPr>
            <p:nvPr/>
          </p:nvCxnSpPr>
          <p:spPr>
            <a:xfrm>
              <a:off x="7263395" y="5004944"/>
              <a:ext cx="3459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1456819" y="4600945"/>
            <a:ext cx="75311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812</a:t>
            </a:r>
            <a:r>
              <a:rPr lang="en-US" sz="1200" dirty="0" smtClean="0"/>
              <a:t>		    </a:t>
            </a:r>
            <a:r>
              <a:rPr lang="en-US" sz="1200" dirty="0" smtClean="0"/>
              <a:t>1261  1869</a:t>
            </a:r>
            <a:r>
              <a:rPr lang="en-US" sz="1200" dirty="0"/>
              <a:t> </a:t>
            </a:r>
            <a:r>
              <a:rPr lang="en-US" sz="1200" dirty="0" smtClean="0"/>
              <a:t>    2131</a:t>
            </a:r>
            <a:r>
              <a:rPr lang="en-US" sz="1200" dirty="0" smtClean="0"/>
              <a:t>	 </a:t>
            </a:r>
            <a:r>
              <a:rPr lang="en-US" sz="1200" dirty="0" smtClean="0"/>
              <a:t>               2442   3386    3679   5751            </a:t>
            </a:r>
            <a:r>
              <a:rPr lang="en-US" sz="1200" dirty="0" smtClean="0"/>
              <a:t>	    </a:t>
            </a:r>
            <a:r>
              <a:rPr lang="en-US" sz="1200" dirty="0" smtClean="0"/>
              <a:t>6458   6572                               7018</a:t>
            </a:r>
            <a:endParaRPr lang="en-US" sz="1200" dirty="0"/>
          </a:p>
        </p:txBody>
      </p:sp>
      <p:cxnSp>
        <p:nvCxnSpPr>
          <p:cNvPr id="35" name="Straight Connector 34"/>
          <p:cNvCxnSpPr>
            <a:endCxn id="14" idx="1"/>
          </p:cNvCxnSpPr>
          <p:nvPr/>
        </p:nvCxnSpPr>
        <p:spPr>
          <a:xfrm>
            <a:off x="4651303" y="5004944"/>
            <a:ext cx="2180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117006" y="2484263"/>
            <a:ext cx="31944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44                     195              298                          448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3354247" y="2963020"/>
            <a:ext cx="35386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53</a:t>
            </a:r>
            <a:r>
              <a:rPr lang="en-US" sz="1200" dirty="0" smtClean="0"/>
              <a:t>                         294  296              383                       486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5149395" y="3402794"/>
            <a:ext cx="18629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345</a:t>
            </a:r>
            <a:r>
              <a:rPr lang="en-US" sz="1200" dirty="0" smtClean="0"/>
              <a:t>                      444       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4795564" y="4870334"/>
            <a:ext cx="7679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Rev. Com.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538630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other P450s of interest</a:t>
            </a:r>
          </a:p>
          <a:p>
            <a:pPr lvl="1"/>
            <a:r>
              <a:rPr lang="en-US" dirty="0" smtClean="0"/>
              <a:t>CYP88A2: involved in </a:t>
            </a:r>
            <a:r>
              <a:rPr lang="en-US" dirty="0" err="1" smtClean="0"/>
              <a:t>gibberlin</a:t>
            </a:r>
            <a:r>
              <a:rPr lang="en-US" dirty="0" smtClean="0"/>
              <a:t> synthesis (growth factors)</a:t>
            </a:r>
          </a:p>
          <a:p>
            <a:pPr lvl="1"/>
            <a:r>
              <a:rPr lang="en-US" dirty="0" smtClean="0"/>
              <a:t>Etc.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Connect P450s with other gene pathways</a:t>
            </a:r>
          </a:p>
          <a:p>
            <a:endParaRPr lang="en-US" dirty="0" smtClean="0"/>
          </a:p>
          <a:p>
            <a:r>
              <a:rPr lang="en-US" dirty="0" smtClean="0"/>
              <a:t>Develop phylogenetic distribution of P450s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371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Allan </a:t>
            </a:r>
            <a:r>
              <a:rPr lang="en-US" dirty="0" smtClean="0"/>
              <a:t>Brown</a:t>
            </a:r>
          </a:p>
          <a:p>
            <a:endParaRPr lang="en-US" dirty="0" smtClean="0"/>
          </a:p>
          <a:p>
            <a:r>
              <a:rPr lang="en-US" dirty="0" smtClean="0"/>
              <a:t>NC State </a:t>
            </a:r>
            <a:r>
              <a:rPr lang="en-US" dirty="0" smtClean="0"/>
              <a:t>University</a:t>
            </a:r>
          </a:p>
          <a:p>
            <a:endParaRPr lang="en-US" dirty="0" smtClean="0"/>
          </a:p>
          <a:p>
            <a:r>
              <a:rPr lang="en-US" dirty="0" smtClean="0"/>
              <a:t>David H. Murdock Research </a:t>
            </a:r>
            <a:r>
              <a:rPr lang="en-US" dirty="0" smtClean="0"/>
              <a:t>Institute</a:t>
            </a:r>
          </a:p>
          <a:p>
            <a:endParaRPr lang="en-US" dirty="0"/>
          </a:p>
          <a:p>
            <a:r>
              <a:rPr lang="en-US" dirty="0" smtClean="0"/>
              <a:t>Dr. </a:t>
            </a:r>
            <a:r>
              <a:rPr lang="en-US" dirty="0" err="1" smtClean="0"/>
              <a:t>Malcom</a:t>
            </a:r>
            <a:r>
              <a:rPr lang="en-US" dirty="0" smtClean="0"/>
              <a:t> Campbell &amp; Davidson College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4089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Nelson, David R. "Mining Databases for Cytochrome P450 Genes." </a:t>
            </a:r>
            <a:r>
              <a:rPr lang="en-US" sz="2000" i="1" dirty="0"/>
              <a:t>Methods	in Enzymology</a:t>
            </a:r>
            <a:r>
              <a:rPr lang="en-US" sz="2000" dirty="0"/>
              <a:t> 357 (2002): 3-15. </a:t>
            </a:r>
            <a:r>
              <a:rPr lang="en-US" sz="2000" i="1" dirty="0"/>
              <a:t>Science Direct</a:t>
            </a:r>
            <a:r>
              <a:rPr lang="en-US" sz="2000" dirty="0"/>
              <a:t>. Elsevier B.V., 16 Dec. 2003.	Web. &lt;</a:t>
            </a:r>
            <a:r>
              <a:rPr lang="en-US" sz="2000" dirty="0">
                <a:hlinkClick r:id="rId2"/>
              </a:rPr>
              <a:t>link</a:t>
            </a:r>
            <a:r>
              <a:rPr lang="en-US" sz="2000" dirty="0"/>
              <a:t>&gt;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Nelson</a:t>
            </a:r>
            <a:r>
              <a:rPr lang="en-US" sz="2000" dirty="0"/>
              <a:t>, David R., Mary A. Schuler, Suzanne M. Paquette, </a:t>
            </a:r>
            <a:r>
              <a:rPr lang="en-US" sz="2000" dirty="0" smtClean="0"/>
              <a:t>Daniele </a:t>
            </a:r>
            <a:r>
              <a:rPr lang="en-US" sz="2000" dirty="0" err="1" smtClean="0"/>
              <a:t>Werck</a:t>
            </a:r>
            <a:r>
              <a:rPr lang="en-US" sz="2000" dirty="0" smtClean="0"/>
              <a:t>	</a:t>
            </a:r>
            <a:r>
              <a:rPr lang="en-US" sz="2000" dirty="0" err="1" smtClean="0"/>
              <a:t>Reichhart</a:t>
            </a:r>
            <a:r>
              <a:rPr lang="en-US" sz="2000" dirty="0" smtClean="0"/>
              <a:t> </a:t>
            </a:r>
            <a:r>
              <a:rPr lang="en-US" sz="2000" dirty="0"/>
              <a:t>and </a:t>
            </a:r>
            <a:r>
              <a:rPr lang="en-US" sz="2000" dirty="0" err="1"/>
              <a:t>Soren</a:t>
            </a:r>
            <a:r>
              <a:rPr lang="en-US" sz="2000" dirty="0"/>
              <a:t> </a:t>
            </a:r>
            <a:r>
              <a:rPr lang="en-US" sz="2000" dirty="0" err="1"/>
              <a:t>Bak</a:t>
            </a:r>
            <a:r>
              <a:rPr lang="en-US" sz="2000" dirty="0"/>
              <a:t>. "Comparative Genomics of Rice </a:t>
            </a:r>
            <a:r>
              <a:rPr lang="en-US" sz="2000" dirty="0" smtClean="0"/>
              <a:t>and	Arabidopsis</a:t>
            </a:r>
            <a:r>
              <a:rPr lang="en-US" sz="2000" dirty="0"/>
              <a:t>. Analysis of 727 Cytochrome P450 Genes and </a:t>
            </a:r>
            <a:r>
              <a:rPr lang="en-US" sz="2000" dirty="0" err="1" smtClean="0"/>
              <a:t>Pseudogenes</a:t>
            </a:r>
            <a:r>
              <a:rPr lang="en-US" sz="2000" dirty="0" smtClean="0"/>
              <a:t>	from </a:t>
            </a:r>
            <a:r>
              <a:rPr lang="en-US" sz="2000" dirty="0"/>
              <a:t>a Monocot and a Dicot." </a:t>
            </a:r>
            <a:r>
              <a:rPr lang="en-US" sz="2000" i="1" dirty="0"/>
              <a:t>Plant Physiology</a:t>
            </a:r>
            <a:r>
              <a:rPr lang="en-US" sz="2000" dirty="0"/>
              <a:t> 135.2 (2004): 756-72</a:t>
            </a:r>
            <a:r>
              <a:rPr lang="en-US" sz="2000" dirty="0" smtClean="0"/>
              <a:t>.	</a:t>
            </a:r>
            <a:r>
              <a:rPr lang="en-US" sz="2000" i="1" dirty="0" smtClean="0"/>
              <a:t>PLANT </a:t>
            </a:r>
            <a:r>
              <a:rPr lang="en-US" sz="2000" i="1" dirty="0"/>
              <a:t>PHYSIOLOGY®</a:t>
            </a:r>
            <a:r>
              <a:rPr lang="en-US" sz="2000" dirty="0"/>
              <a:t>. American Society of Plant Biologists, 31 Mar. 2004</a:t>
            </a:r>
            <a:r>
              <a:rPr lang="en-US" sz="2000" dirty="0" smtClean="0"/>
              <a:t>.	Web</a:t>
            </a:r>
            <a:r>
              <a:rPr lang="en-US" sz="2000" dirty="0"/>
              <a:t>. &lt;http://</a:t>
            </a:r>
            <a:r>
              <a:rPr lang="en-US" sz="2000" dirty="0" err="1"/>
              <a:t>www.plantphysiol.org</a:t>
            </a:r>
            <a:r>
              <a:rPr lang="en-US" sz="2000" dirty="0"/>
              <a:t>/content/135/2/756&gt;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70553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P450s are </a:t>
            </a:r>
            <a:r>
              <a:rPr lang="en-US" sz="1800" dirty="0" err="1" smtClean="0"/>
              <a:t>heme</a:t>
            </a:r>
            <a:r>
              <a:rPr lang="en-US" sz="1800" dirty="0" smtClean="0"/>
              <a:t>-containing enzymes that produce functionalized organic substrates</a:t>
            </a:r>
          </a:p>
          <a:p>
            <a:endParaRPr lang="en-US" sz="1800" dirty="0" smtClean="0"/>
          </a:p>
          <a:p>
            <a:pPr marL="0" indent="0">
              <a:lnSpc>
                <a:spcPct val="90000"/>
              </a:lnSpc>
              <a:buNone/>
            </a:pPr>
            <a:endParaRPr lang="en-US" sz="1800" dirty="0">
              <a:latin typeface="Calibri" charset="0"/>
            </a:endParaRPr>
          </a:p>
          <a:p>
            <a:pPr>
              <a:lnSpc>
                <a:spcPct val="90000"/>
              </a:lnSpc>
            </a:pPr>
            <a:r>
              <a:rPr lang="en-US" sz="1800" dirty="0" smtClean="0">
                <a:latin typeface="Calibri" charset="0"/>
              </a:rPr>
              <a:t>Two </a:t>
            </a:r>
            <a:r>
              <a:rPr lang="en-US" sz="1800" dirty="0">
                <a:latin typeface="Calibri" charset="0"/>
              </a:rPr>
              <a:t>main pathways of P450 </a:t>
            </a:r>
            <a:r>
              <a:rPr lang="en-US" sz="1800" dirty="0" err="1">
                <a:latin typeface="Calibri" charset="0"/>
              </a:rPr>
              <a:t>monooxygenasese</a:t>
            </a:r>
            <a:r>
              <a:rPr lang="en-US" sz="1800" dirty="0">
                <a:latin typeface="Calibri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 sz="1300" dirty="0">
                <a:latin typeface="Calibri" charset="0"/>
              </a:rPr>
              <a:t>Biosynthetic Pathway:</a:t>
            </a:r>
          </a:p>
          <a:p>
            <a:pPr lvl="2">
              <a:lnSpc>
                <a:spcPct val="90000"/>
              </a:lnSpc>
            </a:pPr>
            <a:r>
              <a:rPr lang="en-US" sz="1300" dirty="0">
                <a:latin typeface="Calibri" charset="0"/>
              </a:rPr>
              <a:t>Leads to </a:t>
            </a:r>
            <a:r>
              <a:rPr lang="en-US" sz="1300" dirty="0" err="1">
                <a:latin typeface="Calibri" charset="0"/>
              </a:rPr>
              <a:t>syntheiss</a:t>
            </a:r>
            <a:r>
              <a:rPr lang="en-US" sz="1300" dirty="0">
                <a:latin typeface="Calibri" charset="0"/>
              </a:rPr>
              <a:t> of: UV protectants (flavonoids), </a:t>
            </a:r>
            <a:r>
              <a:rPr lang="en-US" sz="1300" dirty="0" err="1">
                <a:latin typeface="Calibri" charset="0"/>
              </a:rPr>
              <a:t>anthocyanins</a:t>
            </a:r>
            <a:r>
              <a:rPr lang="en-US" sz="1300" dirty="0">
                <a:latin typeface="Calibri" charset="0"/>
              </a:rPr>
              <a:t>, </a:t>
            </a:r>
            <a:r>
              <a:rPr lang="en-US" sz="1300" dirty="0" err="1">
                <a:latin typeface="Calibri" charset="0"/>
              </a:rPr>
              <a:t>isoflavonoids</a:t>
            </a:r>
            <a:r>
              <a:rPr lang="en-US" sz="1300" dirty="0">
                <a:latin typeface="Calibri" charset="0"/>
              </a:rPr>
              <a:t>/</a:t>
            </a:r>
            <a:r>
              <a:rPr lang="en-US" sz="1300" dirty="0" err="1">
                <a:latin typeface="Calibri" charset="0"/>
              </a:rPr>
              <a:t>phytoalexins</a:t>
            </a:r>
            <a:r>
              <a:rPr lang="en-US" sz="1300" dirty="0">
                <a:latin typeface="Calibri" charset="0"/>
              </a:rPr>
              <a:t>, fatty acids, hormones, signaling molecules, carotenoids, </a:t>
            </a:r>
            <a:r>
              <a:rPr lang="en-US" sz="1300" dirty="0" err="1">
                <a:latin typeface="Calibri" charset="0"/>
              </a:rPr>
              <a:t>terpenes</a:t>
            </a:r>
            <a:r>
              <a:rPr lang="en-US" sz="1300" dirty="0">
                <a:latin typeface="Calibri" charset="0"/>
              </a:rPr>
              <a:t> (defense compounds), and </a:t>
            </a:r>
            <a:r>
              <a:rPr lang="en-US" sz="1300" dirty="0" err="1">
                <a:latin typeface="Calibri" charset="0"/>
              </a:rPr>
              <a:t>lignins</a:t>
            </a:r>
            <a:r>
              <a:rPr lang="en-US" sz="1300" dirty="0">
                <a:latin typeface="Calibri" charset="0"/>
              </a:rPr>
              <a:t> (structural compounds)</a:t>
            </a:r>
          </a:p>
          <a:p>
            <a:pPr lvl="1">
              <a:lnSpc>
                <a:spcPct val="90000"/>
              </a:lnSpc>
            </a:pPr>
            <a:r>
              <a:rPr lang="en-US" sz="1300" dirty="0">
                <a:latin typeface="Calibri" charset="0"/>
              </a:rPr>
              <a:t>Detoxification Pathway:</a:t>
            </a:r>
          </a:p>
          <a:p>
            <a:pPr lvl="2">
              <a:lnSpc>
                <a:spcPct val="90000"/>
              </a:lnSpc>
            </a:pPr>
            <a:r>
              <a:rPr lang="en-US" sz="1300" dirty="0">
                <a:latin typeface="Calibri" charset="0"/>
              </a:rPr>
              <a:t>Drugs, carcinogens, herbicides and insecticides are all detoxified by P450 controlled </a:t>
            </a:r>
            <a:r>
              <a:rPr lang="en-US" sz="1300" dirty="0" err="1">
                <a:latin typeface="Calibri" charset="0"/>
              </a:rPr>
              <a:t>hydroxylations</a:t>
            </a:r>
            <a:endParaRPr lang="en-US" sz="1300" dirty="0">
              <a:latin typeface="Calibri" charset="0"/>
            </a:endParaRP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Superfamily containing more than 450 CYP sequences among at least 65 gene families</a:t>
            </a:r>
          </a:p>
          <a:p>
            <a:pPr lvl="1"/>
            <a:r>
              <a:rPr lang="en-US" sz="1400" dirty="0">
                <a:latin typeface="Calibri" charset="0"/>
              </a:rPr>
              <a:t>All P450s contain a highly conserved Amino Acid motif found near the C terminus: F- -G-R-C-G </a:t>
            </a:r>
          </a:p>
          <a:p>
            <a:pPr lvl="1"/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138309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P450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Arabidopsis p450 data set</a:t>
            </a:r>
          </a:p>
          <a:p>
            <a:pPr lvl="1"/>
            <a:r>
              <a:rPr lang="en-US" dirty="0">
                <a:hlinkClick r:id="rId2"/>
              </a:rPr>
              <a:t>http://www.p450.kvl.dk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tBlastn</a:t>
            </a:r>
            <a:r>
              <a:rPr lang="en-US" dirty="0" smtClean="0"/>
              <a:t> against blueberry data (454 database)</a:t>
            </a:r>
          </a:p>
          <a:p>
            <a:pPr lvl="1"/>
            <a:r>
              <a:rPr lang="en-US" dirty="0" smtClean="0"/>
              <a:t>272 query’s</a:t>
            </a:r>
          </a:p>
          <a:p>
            <a:pPr lvl="1"/>
            <a:r>
              <a:rPr lang="en-US" dirty="0" smtClean="0"/>
              <a:t>Multiple hits per query (identified by gene)</a:t>
            </a:r>
          </a:p>
          <a:p>
            <a:endParaRPr lang="en-US" dirty="0"/>
          </a:p>
          <a:p>
            <a:r>
              <a:rPr lang="en-US" dirty="0" smtClean="0"/>
              <a:t>Parse data to find partial/whole genes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236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523664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5741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379246"/>
              </p:ext>
            </p:extLst>
          </p:nvPr>
        </p:nvGraphicFramePr>
        <p:xfrm>
          <a:off x="0" y="1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2533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0061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7192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P450s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CYP74B2 – </a:t>
            </a:r>
            <a:r>
              <a:rPr lang="en-US" dirty="0" err="1" smtClean="0"/>
              <a:t>Hydroperoxide</a:t>
            </a:r>
            <a:r>
              <a:rPr lang="en-US" dirty="0" smtClean="0"/>
              <a:t> </a:t>
            </a:r>
            <a:r>
              <a:rPr lang="en-US" dirty="0" err="1" smtClean="0"/>
              <a:t>lyase</a:t>
            </a:r>
            <a:endParaRPr lang="en-US" dirty="0" smtClean="0"/>
          </a:p>
          <a:p>
            <a:pPr lvl="1"/>
            <a:r>
              <a:rPr lang="en-US" dirty="0" smtClean="0"/>
              <a:t>Electron carrier/</a:t>
            </a:r>
            <a:r>
              <a:rPr lang="en-US" dirty="0" err="1" smtClean="0"/>
              <a:t>heme</a:t>
            </a:r>
            <a:r>
              <a:rPr lang="en-US" dirty="0" smtClean="0"/>
              <a:t> binding </a:t>
            </a:r>
          </a:p>
          <a:p>
            <a:pPr lvl="1"/>
            <a:r>
              <a:rPr lang="en-US" dirty="0" smtClean="0"/>
              <a:t>Fatty acid metabolism </a:t>
            </a:r>
          </a:p>
          <a:p>
            <a:pPr lvl="2"/>
            <a:r>
              <a:rPr lang="en-US" dirty="0" smtClean="0"/>
              <a:t>Possibly related to </a:t>
            </a:r>
            <a:r>
              <a:rPr lang="en-US" dirty="0" err="1" smtClean="0"/>
              <a:t>Allene</a:t>
            </a:r>
            <a:r>
              <a:rPr lang="en-US" dirty="0" smtClean="0"/>
              <a:t> oxide synthase</a:t>
            </a:r>
          </a:p>
          <a:p>
            <a:pPr lvl="2"/>
            <a:r>
              <a:rPr lang="en-US" dirty="0" smtClean="0"/>
              <a:t>Involved in the response to wounding</a:t>
            </a:r>
            <a:endParaRPr lang="en-US" dirty="0"/>
          </a:p>
          <a:p>
            <a:pPr lvl="2"/>
            <a:endParaRPr lang="en-US" dirty="0"/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CYP75B1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–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Flavonoid 3’-monooxygenase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Involved in Flavonoid biosynthesis</a:t>
            </a:r>
          </a:p>
          <a:p>
            <a:pPr lvl="1"/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Hydroxylated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derivatives are common flower pigments in related species</a:t>
            </a:r>
          </a:p>
          <a:p>
            <a:pPr marL="914400" lvl="2" indent="0">
              <a:buNone/>
            </a:pP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CYP73A5 – Cinnamate-4-Hydroxylase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Involved in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phenylpropanoid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pathway</a:t>
            </a:r>
          </a:p>
          <a:p>
            <a:pPr lvl="2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Lignin, flavonoids,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lignans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stilbenes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431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60588"/>
          </a:xfrm>
        </p:spPr>
        <p:txBody>
          <a:bodyPr/>
          <a:lstStyle/>
          <a:p>
            <a:r>
              <a:rPr lang="en-US" dirty="0" smtClean="0"/>
              <a:t>CYP74B2 - Fatty </a:t>
            </a:r>
            <a:r>
              <a:rPr lang="en-US" dirty="0"/>
              <a:t>Acid </a:t>
            </a:r>
            <a:r>
              <a:rPr lang="en-US" dirty="0" err="1"/>
              <a:t>Hydroperoxide</a:t>
            </a:r>
            <a:r>
              <a:rPr lang="en-US" dirty="0"/>
              <a:t> </a:t>
            </a:r>
            <a:r>
              <a:rPr lang="en-US" dirty="0" err="1" smtClean="0"/>
              <a:t>lyase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55992" y="3058922"/>
            <a:ext cx="8035484" cy="1420252"/>
            <a:chOff x="172198" y="4300046"/>
            <a:chExt cx="8035484" cy="1420252"/>
          </a:xfrm>
        </p:grpSpPr>
        <p:grpSp>
          <p:nvGrpSpPr>
            <p:cNvPr id="5" name="Group 4"/>
            <p:cNvGrpSpPr/>
            <p:nvPr/>
          </p:nvGrpSpPr>
          <p:grpSpPr>
            <a:xfrm>
              <a:off x="2891367" y="5466298"/>
              <a:ext cx="3905260" cy="254000"/>
              <a:chOff x="1926167" y="3227917"/>
              <a:chExt cx="3905260" cy="25400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3227927" y="3227917"/>
                <a:ext cx="1301750" cy="2540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1926167" y="3227917"/>
                <a:ext cx="3905260" cy="254000"/>
                <a:chOff x="1926167" y="3227917"/>
                <a:chExt cx="3905260" cy="254000"/>
              </a:xfrm>
            </p:grpSpPr>
            <p:sp>
              <p:nvSpPr>
                <p:cNvPr id="18" name="Rectangle 17"/>
                <p:cNvSpPr/>
                <p:nvPr/>
              </p:nvSpPr>
              <p:spPr>
                <a:xfrm>
                  <a:off x="1926167" y="3227917"/>
                  <a:ext cx="1301750" cy="254000"/>
                </a:xfrm>
                <a:prstGeom prst="rect">
                  <a:avLst/>
                </a:prstGeom>
                <a:solidFill>
                  <a:srgbClr val="E46C0A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/>
                </a:p>
                <a:p>
                  <a:pPr algn="ctr"/>
                  <a:endParaRPr lang="en-US" dirty="0" smtClean="0"/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4529677" y="3227917"/>
                  <a:ext cx="1301750" cy="254000"/>
                </a:xfrm>
                <a:prstGeom prst="rect">
                  <a:avLst/>
                </a:prstGeom>
                <a:solidFill>
                  <a:srgbClr val="953735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/>
                </a:p>
                <a:p>
                  <a:pPr algn="ctr"/>
                  <a:endParaRPr lang="en-US" dirty="0" smtClean="0"/>
                </a:p>
              </p:txBody>
            </p:sp>
          </p:grpSp>
        </p:grpSp>
        <p:grpSp>
          <p:nvGrpSpPr>
            <p:cNvPr id="6" name="Group 5"/>
            <p:cNvGrpSpPr/>
            <p:nvPr/>
          </p:nvGrpSpPr>
          <p:grpSpPr>
            <a:xfrm>
              <a:off x="2034093" y="4554013"/>
              <a:ext cx="5348817" cy="254000"/>
              <a:chOff x="1830917" y="3020484"/>
              <a:chExt cx="5348817" cy="254000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4466177" y="3147483"/>
                <a:ext cx="1672156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2794021" y="3147483"/>
                <a:ext cx="1672156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Rectangle 12"/>
              <p:cNvSpPr/>
              <p:nvPr/>
            </p:nvSpPr>
            <p:spPr>
              <a:xfrm>
                <a:off x="1830917" y="3020484"/>
                <a:ext cx="1301750" cy="254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191010" y="3020484"/>
                <a:ext cx="1301750" cy="254000"/>
              </a:xfrm>
              <a:prstGeom prst="rect">
                <a:avLst/>
              </a:prstGeom>
              <a:solidFill>
                <a:srgbClr val="558ED5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877984" y="3020484"/>
                <a:ext cx="1301750" cy="2540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1832170" y="4300046"/>
              <a:ext cx="58737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3217		          3558		  5928		            6599      6992		         7363</a:t>
              </a:r>
              <a:endParaRPr lang="en-US" sz="12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760548" y="5189299"/>
              <a:ext cx="5447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35</a:t>
              </a:r>
              <a:r>
                <a:rPr lang="en-US" sz="1200" dirty="0"/>
                <a:t>	</a:t>
              </a:r>
              <a:r>
                <a:rPr lang="en-US" sz="1200" dirty="0" smtClean="0"/>
                <a:t>                       145                               368                    </a:t>
              </a:r>
              <a:r>
                <a:rPr lang="en-US" sz="1200" dirty="0"/>
                <a:t> </a:t>
              </a:r>
              <a:r>
                <a:rPr lang="en-US" sz="1200" dirty="0" smtClean="0"/>
                <a:t>          490</a:t>
              </a:r>
              <a:endParaRPr lang="en-US" sz="12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2198" y="5390997"/>
              <a:ext cx="18618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Arab. CYP74B2 Query </a:t>
              </a:r>
              <a:endParaRPr lang="en-US" sz="1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2198" y="4523470"/>
              <a:ext cx="15174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454 scaffold12002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70231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P450s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CYP74B2 –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Hydroperoxide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lyase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Electron carrier/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heme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binding 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Fatty acid metabolism </a:t>
            </a:r>
          </a:p>
          <a:p>
            <a:pPr lvl="2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Possibly related to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Allene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oxide synthase</a:t>
            </a:r>
          </a:p>
          <a:p>
            <a:pPr lvl="2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Involved in the response to wounding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lvl="2"/>
            <a:endParaRPr lang="en-US" dirty="0"/>
          </a:p>
          <a:p>
            <a:r>
              <a:rPr lang="en-US" dirty="0" smtClean="0"/>
              <a:t>CYP75B1 </a:t>
            </a:r>
            <a:r>
              <a:rPr lang="en-US" dirty="0"/>
              <a:t>– </a:t>
            </a:r>
            <a:r>
              <a:rPr lang="en-US" dirty="0" smtClean="0"/>
              <a:t>Flavonoid 3’-monooxygenase</a:t>
            </a:r>
          </a:p>
          <a:p>
            <a:pPr lvl="1"/>
            <a:r>
              <a:rPr lang="en-US" dirty="0" smtClean="0"/>
              <a:t>Involved in Flavonoid biosynthesis</a:t>
            </a:r>
          </a:p>
          <a:p>
            <a:pPr lvl="1"/>
            <a:r>
              <a:rPr lang="en-US" dirty="0" err="1" smtClean="0"/>
              <a:t>Hydroxylated</a:t>
            </a:r>
            <a:r>
              <a:rPr lang="en-US" dirty="0" smtClean="0"/>
              <a:t> derivatives are common flower pigments in related species</a:t>
            </a:r>
          </a:p>
          <a:p>
            <a:pPr marL="914400" lvl="2" indent="0">
              <a:buNone/>
            </a:pP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CYP73A5 – Cinnamate-4-Hydroxylase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Involved in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phenylpropanoid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pathway</a:t>
            </a:r>
          </a:p>
          <a:p>
            <a:pPr lvl="2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Lignin, flavonoids,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lignans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stilbenes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243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576</Words>
  <Application>Microsoft Macintosh PowerPoint</Application>
  <PresentationFormat>On-screen Show (4:3)</PresentationFormat>
  <Paragraphs>132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Cytochrome P450  Monooxygenases</vt:lpstr>
      <vt:lpstr>Background</vt:lpstr>
      <vt:lpstr>P450 identification</vt:lpstr>
      <vt:lpstr>PowerPoint Presentation</vt:lpstr>
      <vt:lpstr>PowerPoint Presentation</vt:lpstr>
      <vt:lpstr>PowerPoint Presentation</vt:lpstr>
      <vt:lpstr>P450s of Interest</vt:lpstr>
      <vt:lpstr>Good Order</vt:lpstr>
      <vt:lpstr>P450s of Interest</vt:lpstr>
      <vt:lpstr>Order/Orientation Mixup</vt:lpstr>
      <vt:lpstr>P450s of Interest</vt:lpstr>
      <vt:lpstr>Problem Order</vt:lpstr>
      <vt:lpstr>Further Work</vt:lpstr>
      <vt:lpstr>Acknowledgements</vt:lpstr>
      <vt:lpstr>References</vt:lpstr>
    </vt:vector>
  </TitlesOfParts>
  <Company>Davidson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Campus User</dc:creator>
  <cp:lastModifiedBy>Campus User</cp:lastModifiedBy>
  <cp:revision>42</cp:revision>
  <dcterms:created xsi:type="dcterms:W3CDTF">2011-04-05T13:51:14Z</dcterms:created>
  <dcterms:modified xsi:type="dcterms:W3CDTF">2011-04-12T02:22:37Z</dcterms:modified>
</cp:coreProperties>
</file>