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10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3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8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8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7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0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2997-6670-F44A-9E84-7EF43CBEF4E2}" type="datetimeFigureOut">
              <a:rPr lang="en-US" smtClean="0"/>
              <a:t>3/28/11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598C-97B7-1B41-8BAF-9665BF74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450 hits against 454 database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283250"/>
              </p:ext>
            </p:extLst>
          </p:nvPr>
        </p:nvGraphicFramePr>
        <p:xfrm>
          <a:off x="457200" y="1600200"/>
          <a:ext cx="82295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Query Hit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Subject Hit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 Value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Query Start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Query End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Subject Start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Subject End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CYP89A7_NTC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scaffold00007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7.00E-08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132874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132745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CYP89A7_NTC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scaffold00007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3.00E-06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133386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133271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CYP89A7_NTC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scaffold00007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4.00E-05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133008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132936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CYP89A9_NTC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scaffold00007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3.00E-19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132877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132699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…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39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 the sequence from scaffolds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&gt;scaffold02252|</a:t>
            </a:r>
            <a:r>
              <a:rPr lang="en-US" sz="1100" b="1" dirty="0" smtClean="0">
                <a:latin typeface="Courier"/>
                <a:cs typeface="Courier"/>
              </a:rPr>
              <a:t>4452:4790</a:t>
            </a:r>
            <a:r>
              <a:rPr lang="en-US" sz="1100" dirty="0" smtClean="0">
                <a:latin typeface="Courier"/>
                <a:cs typeface="Courier"/>
              </a:rPr>
              <a:t>|CYP51G2|2e-40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ACGTGGCCGGTCTTCGGCGGGTTAATCCGGTTCctAAAAGGaCCGGTTGTGATGCTAAGAGAAGAGTACCCGAAACTAGGGAGTGTGTTCACGTTGAACTTGTTCAACAAAAAGATCACTTTCTTTATCGGGCCTGAGGTTTCAGTCCATTTCTTTAAAGCTTCTGAATCTAATCTGAGCCAACAAGAAGTGTACAAGTACATTGTGCCTACCTTTGGGCCCGGAGTGATTTACGATGTTGATTATAGCGTACGGCAGGAGCAGTTTCGGTTCTTTACTGAGAGTCTAAGGGTTAACAAGTTGAAAGGTTATGTGGGTCAGATGCTTATTGAAGCTCA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&gt;scaffold02252|8063:8362|CYP51G2|8e-35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TCGCCTGCTTTCGCTAATCgTCTCCCTCATATATTCAAGGATCCGGACACGTTTGACCCTGACAGATTTGCTCCCGGTAGGGAagAAGACAAAGTGTCTGGGGCgTTttCGTACATCTCTTTTGGCGGTGGCAGGCACGCGTGTCTAGGGGAGCCGTTCGCGTATCTGCAAATAAAATCgATTTGGAGCCATTTGCTGAGGAACTTTGAGCTGGAACTGGTTTCACCTTTTCCGGAGATTGACTGGAATGCCATGGTCGTGGGTGTGAAAGGAAaGgTTATGGTGCGGTACAAGCGCCG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&gt;scaffold06866|14030:14566|CYP51G2|6e-16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ACTGAATCTTTTTGTACTTCCAAATTACAGGACATGTTtGTGGGAGGAaCTGATACAACCTCAGCAACCATGGAGTGGGCAATGGCAGAGCTGATGAAAAaTCCAACAAaGATgAaGAAAGCTCAAAAaGAGGTGCGAAGAGTGGTTGGGAAAAAaTCCAAGAtcAGTCAAGATGATATTGCTCAAATGGAATACTTAAAaTGTGTTGTCAAAGAgACTCTTAGATTACATCCTCCAGCTCCTTTTTtGGTtCCTAGAGAATTGACTGAGAGTACTACATTGGAAGGCTATGATATTCCTCCAAAAaCAAGAATATTCATTAATGCATGGGCAATTCAAAGagATTCCAAATACTGGGACCAGCCAGAAGAATTCcTTCCAGAGAGATTtGCTAACAACTTGGTTGATTTtAGAGGCCAAGAcTTCCAaTTCATTCCATTTGGAGCAGGGCgAAGGGGCTGTCCTGGCATTTCATTTGGTGTCATGGAAGTTGAACTTGTACTTGCCAACCTCTTGTACTGGTTTGACTGGAAGTT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&gt;scaffold06866|9256:9750|CYP51G2|6e-15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GCAGGAACTGATACAACTTCAACAACCTtAGAGTGGGCAATGGCAGAGCTAATGAAAAGTCCAACTAGGATGAAGAAAaTtCAAGAaGAGGTACGAAGaGTGGTtGGgAAGAAaTCCAAGATCAATCAAgaTGATATtGATCAAATGgACTACTTAAAATGTGTTGTCAAAGAGACTCTTAGATTACATCCTCCAGGTCCTTTTTtGGTtCCTAGAGAATCAAGTGAGAGTACTAAATTGGGAGGTTATGATATTCCTCCAAAAACAAGAATTTTCATCAATGTTTGGGCAATTCAAAGAGATCCCAAATACTGGGATAGGCCCGAAGAATTTCTTCCAGAGAGATTTGCTAACAACCCGATTGATTTtAAAGGCAAAGACTTCGAATTCATCCCATTTGGTGCAGGGCGAAGGGGCTGTCCTGGAATTTCATTTGCAATCACTGAAACTGAACAAGTGCTTGCCAATCTCTTGTACTGGTTTGATTGGAAGTT</a:t>
            </a:r>
            <a:endParaRPr lang="en-US" sz="11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7846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 isolated sequences with 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48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&gt;scaffold02252|</a:t>
            </a:r>
            <a:r>
              <a:rPr lang="en-US" sz="1100" b="1" dirty="0" smtClean="0">
                <a:latin typeface="Courier"/>
                <a:cs typeface="Courier"/>
              </a:rPr>
              <a:t>4452:4790</a:t>
            </a:r>
            <a:r>
              <a:rPr lang="en-US" sz="1100" dirty="0" smtClean="0">
                <a:latin typeface="Courier"/>
                <a:cs typeface="Courier"/>
              </a:rPr>
              <a:t>|CYP51G2|2e-40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ACGTGGCCGGTCTTCGGCGGGTTAATCCGGTTCctAAAAGGaCCGGTTGTGATGCTAAGAGAAGAGTACCCGAAACTAGGGAGTGTGTTCACGTTGAACTTGTTCAACAAAAAGATCACTTTCTTTATCGGGCCTGAGGTTTCAGTCCATTTCTTTAAAGCTTCTGAATCTAATCTGAGCCAACAAGAAGTGTACAAGTACATTGTGCCTACCTTTGGGCCCGGAGTGATTTACGATGTTGATTATAGCGTACGGCAGGAGCAGTTTCGGTTCTTTACTGAGAGTCTAAGGGTTAACAAGTTGAAAGGTTATGTGGGTCAGATGCTTATTGAAGCTCA</a:t>
            </a:r>
          </a:p>
          <a:p>
            <a:pPr marL="0" indent="0"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Query=  scaffold02252|8063:8362|CYP51G2|8e-35							</a:t>
            </a:r>
            <a:r>
              <a:rPr lang="es-ES_tradnl" sz="1100" dirty="0" smtClean="0">
                <a:latin typeface="Courier"/>
                <a:cs typeface="Courier"/>
              </a:rPr>
              <a:t>&gt; Contig9662</a:t>
            </a:r>
            <a:endParaRPr lang="en-US" sz="1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Query  4    CCTGCTTTCGCTAATCGTCTCCCTCATATATTCAAGGATCCGGACACGTTTGACCCTGAC  63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            ||||||||||||||||||||||||||||| ||||||||||||||||||||||||||||||</a:t>
            </a:r>
          </a:p>
          <a:p>
            <a:pPr marL="0" indent="0">
              <a:buNone/>
            </a:pPr>
            <a:r>
              <a:rPr lang="en-US" sz="1100" dirty="0" err="1" smtClean="0">
                <a:latin typeface="Courier"/>
                <a:cs typeface="Courier"/>
              </a:rPr>
              <a:t>Sbjct</a:t>
            </a:r>
            <a:r>
              <a:rPr lang="en-US" sz="1100" dirty="0" smtClean="0">
                <a:latin typeface="Courier"/>
                <a:cs typeface="Courier"/>
              </a:rPr>
              <a:t>  582  CCTGCTTTCGCTAATCGTCTCCCTCATATTTTCAAGGATCCGGACACGTTTGACCCTGAC  641</a:t>
            </a:r>
          </a:p>
          <a:p>
            <a:pPr marL="0" indent="0"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Query  64   AGATTTGCTCCCGGTAGGGAAGAAGACAAAGT-GTCTGGGGCGTTTTCGTACATCTCTTT  122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            ||||||||||||||||| |||||||||||||| | ||||||| |||||||||||||||||</a:t>
            </a:r>
          </a:p>
          <a:p>
            <a:pPr marL="0" indent="0">
              <a:buNone/>
            </a:pPr>
            <a:r>
              <a:rPr lang="en-US" sz="1100" dirty="0" err="1" smtClean="0">
                <a:latin typeface="Courier"/>
                <a:cs typeface="Courier"/>
              </a:rPr>
              <a:t>Sbjct</a:t>
            </a:r>
            <a:r>
              <a:rPr lang="en-US" sz="1100" dirty="0" smtClean="0">
                <a:latin typeface="Courier"/>
                <a:cs typeface="Courier"/>
              </a:rPr>
              <a:t>  642  AGATTTGCTCCCGGTAGAGAAGAAGACAAAGTAG-CTGGGGCATTTTCGTACATCTCTTT  700</a:t>
            </a:r>
          </a:p>
          <a:p>
            <a:pPr marL="0" indent="0"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Query  123  TGGCGGTGGCAGGCACGCGTGTCTAGGGGAGCCGTTCGCGTATCTGCAAATAAAATCGAT  182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            ||| ||||||||||||| |||| |||||||||| || || ||||||||||||||| | ||</a:t>
            </a:r>
          </a:p>
          <a:p>
            <a:pPr marL="0" indent="0">
              <a:buNone/>
            </a:pPr>
            <a:r>
              <a:rPr lang="en-US" sz="1100" dirty="0" err="1" smtClean="0">
                <a:latin typeface="Courier"/>
                <a:cs typeface="Courier"/>
              </a:rPr>
              <a:t>Sbjct</a:t>
            </a:r>
            <a:r>
              <a:rPr lang="en-US" sz="1100" dirty="0" smtClean="0">
                <a:latin typeface="Courier"/>
                <a:cs typeface="Courier"/>
              </a:rPr>
              <a:t>  701  TGGTGGTGGCAGGCACGGGTGTTTAGGGGAGCCTTTTGCTTATCTGCAAATAAAAGCCAT  760</a:t>
            </a:r>
          </a:p>
          <a:p>
            <a:pPr marL="0" indent="0"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Query  183  TTGGAGCCATTTGCTGAGGAACTTTGAGCTGGAACTGGTTTCACCTTTTCCGGAGATTGA  242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            ||||||||||||||||||||| ||||||||||||||||| ||||||||||||||||||||</a:t>
            </a:r>
          </a:p>
          <a:p>
            <a:pPr marL="0" indent="0">
              <a:buNone/>
            </a:pPr>
            <a:r>
              <a:rPr lang="en-US" sz="1100" dirty="0" err="1" smtClean="0">
                <a:latin typeface="Courier"/>
                <a:cs typeface="Courier"/>
              </a:rPr>
              <a:t>Sbjct</a:t>
            </a:r>
            <a:r>
              <a:rPr lang="en-US" sz="1100" dirty="0" smtClean="0">
                <a:latin typeface="Courier"/>
                <a:cs typeface="Courier"/>
              </a:rPr>
              <a:t>  761  TTGGAGCCATTTGCTGAGGAATTTTGAGCTGGAACTGGTCTCACCTTTTCCGGAGATTGA  820</a:t>
            </a:r>
          </a:p>
          <a:p>
            <a:pPr marL="0" indent="0">
              <a:buNone/>
            </a:pPr>
            <a:endParaRPr lang="en-US" sz="11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Query  243  CTGGAATGCCATGGTCGTGGGTGTGAAAGGAAAGGTTATGGTGCGGTACAAGCG  296</a:t>
            </a:r>
          </a:p>
          <a:p>
            <a:pPr marL="0" indent="0">
              <a:buNone/>
            </a:pPr>
            <a:r>
              <a:rPr lang="en-US" sz="1100" dirty="0" smtClean="0">
                <a:latin typeface="Courier"/>
                <a:cs typeface="Courier"/>
              </a:rPr>
              <a:t>            ||||||||||||||||||||||||||||||||||||||||||||||||||||||</a:t>
            </a:r>
          </a:p>
          <a:p>
            <a:pPr marL="0" indent="0">
              <a:buNone/>
            </a:pPr>
            <a:r>
              <a:rPr lang="en-US" sz="1100" dirty="0" err="1" smtClean="0">
                <a:latin typeface="Courier"/>
                <a:cs typeface="Courier"/>
              </a:rPr>
              <a:t>Sbjct</a:t>
            </a:r>
            <a:r>
              <a:rPr lang="en-US" sz="1100" dirty="0" smtClean="0">
                <a:latin typeface="Courier"/>
                <a:cs typeface="Courier"/>
              </a:rPr>
              <a:t>  821  CTGGAATGCCATGGTCGTGGGTGTGAAAGGAAAGGTTATGGTGCGGTACAAGCG  874</a:t>
            </a:r>
          </a:p>
        </p:txBody>
      </p:sp>
    </p:spTree>
    <p:extLst>
      <p:ext uri="{BB962C8B-B14F-4D97-AF65-F5344CB8AC3E}">
        <p14:creationId xmlns:p14="http://schemas.microsoft.com/office/powerpoint/2010/main" val="84062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Issues/Frustrations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&gt;scaffold07086|</a:t>
            </a:r>
            <a:r>
              <a:rPr lang="en-US" b="1" dirty="0" smtClean="0"/>
              <a:t>5306:4950</a:t>
            </a:r>
            <a:r>
              <a:rPr lang="en-US" dirty="0" smtClean="0"/>
              <a:t>|CYP51G2|6e-45</a:t>
            </a:r>
          </a:p>
          <a:p>
            <a:r>
              <a:rPr lang="en-US" dirty="0" smtClean="0"/>
              <a:t>Could not find good software…</a:t>
            </a:r>
          </a:p>
          <a:p>
            <a:pPr lvl="1"/>
            <a:r>
              <a:rPr lang="en-US" dirty="0" smtClean="0"/>
              <a:t>JCVI, Washington University Genome Center</a:t>
            </a:r>
          </a:p>
          <a:p>
            <a:pPr lvl="1"/>
            <a:r>
              <a:rPr lang="en-US" dirty="0" smtClean="0"/>
              <a:t>Blast has “tool” to isolate… poor documentation</a:t>
            </a:r>
          </a:p>
          <a:p>
            <a:r>
              <a:rPr lang="en-US" dirty="0" smtClean="0"/>
              <a:t>Artemis stinks</a:t>
            </a:r>
          </a:p>
        </p:txBody>
      </p:sp>
    </p:spTree>
    <p:extLst>
      <p:ext uri="{BB962C8B-B14F-4D97-AF65-F5344CB8AC3E}">
        <p14:creationId xmlns:p14="http://schemas.microsoft.com/office/powerpoint/2010/main" val="43111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193</Words>
  <Application>Microsoft Macintosh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p450 hits against 454 database</vt:lpstr>
      <vt:lpstr>Isolate the sequence from scaffolds </vt:lpstr>
      <vt:lpstr>Align isolated sequences with EST</vt:lpstr>
      <vt:lpstr>Issues/Frustrations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Campus User</dc:creator>
  <cp:lastModifiedBy>Campus User</cp:lastModifiedBy>
  <cp:revision>6</cp:revision>
  <dcterms:created xsi:type="dcterms:W3CDTF">2011-03-28T22:57:11Z</dcterms:created>
  <dcterms:modified xsi:type="dcterms:W3CDTF">2011-03-28T23:18:31Z</dcterms:modified>
</cp:coreProperties>
</file>