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8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6FFE-D9AB-544D-8292-AB2108839AA3}" type="datetimeFigureOut">
              <a:rPr lang="en-US" smtClean="0"/>
              <a:t>02/28/2013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6AB0-24B9-5540-BFAA-1007C14A5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Drought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Erich 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4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erbaker:Desktop:Screen Shot 2013-02-14 at 2.40.02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83" y="82550"/>
            <a:ext cx="5838917" cy="669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1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Drought Stress Pathways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MYB transcription factor causes increased cuticle wax deposition</a:t>
            </a:r>
          </a:p>
          <a:p>
            <a:r>
              <a:rPr lang="en-US" dirty="0" smtClean="0"/>
              <a:t>MPKs and </a:t>
            </a:r>
            <a:r>
              <a:rPr lang="en-US" dirty="0" err="1" smtClean="0"/>
              <a:t>ExtCaMs</a:t>
            </a:r>
            <a:r>
              <a:rPr lang="en-US" dirty="0" smtClean="0"/>
              <a:t> regulate </a:t>
            </a:r>
            <a:r>
              <a:rPr lang="en-US" dirty="0" err="1" smtClean="0"/>
              <a:t>stomatal</a:t>
            </a:r>
            <a:r>
              <a:rPr lang="en-US" dirty="0" smtClean="0"/>
              <a:t> closure</a:t>
            </a:r>
          </a:p>
          <a:p>
            <a:r>
              <a:rPr lang="en-US" dirty="0" smtClean="0"/>
              <a:t>NAC transcription factors and M6PR synthesize </a:t>
            </a:r>
            <a:r>
              <a:rPr lang="en-US" dirty="0" err="1" smtClean="0"/>
              <a:t>osmoprotectants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ABA represses IPTs and CKXs, slows cell division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drought stress genes ABA-dependent.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Resource conservation mode</a:t>
            </a:r>
          </a:p>
          <a:p>
            <a:r>
              <a:rPr lang="en-US" dirty="0" smtClean="0"/>
              <a:t>Common to many stress response pathways</a:t>
            </a:r>
          </a:p>
          <a:p>
            <a:r>
              <a:rPr lang="en-US" dirty="0" smtClean="0"/>
              <a:t>In drought, often produced in roots, then migrates</a:t>
            </a:r>
          </a:p>
          <a:p>
            <a:r>
              <a:rPr lang="en-US" dirty="0" smtClean="0"/>
              <a:t>Over 300 ABA-induced genes identified (2006)</a:t>
            </a:r>
            <a:endParaRPr lang="en-US" dirty="0"/>
          </a:p>
        </p:txBody>
      </p:sp>
      <p:pic>
        <p:nvPicPr>
          <p:cNvPr id="4" name="Picture 3" descr="Screen Shot 2013-02-19 at 1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9" y="1585684"/>
            <a:ext cx="5210411" cy="23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7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56"/>
            <a:ext cx="8229600" cy="5431407"/>
          </a:xfrm>
        </p:spPr>
        <p:txBody>
          <a:bodyPr/>
          <a:lstStyle/>
          <a:p>
            <a:r>
              <a:rPr lang="en-US" sz="2800" dirty="0" smtClean="0"/>
              <a:t>Inhibits division of cells, slowing growth</a:t>
            </a:r>
          </a:p>
          <a:p>
            <a:r>
              <a:rPr lang="en-US" sz="2800" dirty="0" smtClean="0"/>
              <a:t>Synthesis of cuticle and </a:t>
            </a:r>
            <a:r>
              <a:rPr lang="en-US" sz="2800" dirty="0" err="1" smtClean="0"/>
              <a:t>osmoprotectants</a:t>
            </a:r>
            <a:endParaRPr lang="en-US" sz="2800" dirty="0" smtClean="0"/>
          </a:p>
          <a:p>
            <a:r>
              <a:rPr lang="en-US" sz="2800" dirty="0" smtClean="0"/>
              <a:t>Closing of stomata</a:t>
            </a:r>
          </a:p>
          <a:p>
            <a:r>
              <a:rPr lang="en-US" sz="2800" dirty="0" smtClean="0"/>
              <a:t>Inhibits fruit ripening, seed germination </a:t>
            </a:r>
          </a:p>
          <a:p>
            <a:r>
              <a:rPr lang="en-US" sz="2800" dirty="0" err="1" smtClean="0"/>
              <a:t>Downregulates</a:t>
            </a:r>
            <a:r>
              <a:rPr lang="en-US" sz="2800" dirty="0" smtClean="0"/>
              <a:t> photosynthesis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Just adding ABA will inhibit growth, need to selectively activate pathways.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5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7" y="867666"/>
            <a:ext cx="8176411" cy="782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432" y="2475068"/>
            <a:ext cx="4537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PYR/PYL is ABA receptor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Inhibits PP2C which normally inhibits SnRK2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Activating SnRK2 activates a wide array of molecules</a:t>
            </a:r>
          </a:p>
        </p:txBody>
      </p:sp>
      <p:pic>
        <p:nvPicPr>
          <p:cNvPr id="10" name="Picture 9" descr="Screen Shot 2013-02-19 at 1.5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63" y="2267020"/>
            <a:ext cx="3071940" cy="32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erbaker:Desktop:Screen Shot 2013-02-19 at 2.54.14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56"/>
            <a:ext cx="9144000" cy="614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50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erbaker:Desktop:Screen Shot 2013-02-19 at 2.54.14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56"/>
            <a:ext cx="9144000" cy="61442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" name="Oval 2"/>
          <p:cNvSpPr/>
          <p:nvPr/>
        </p:nvSpPr>
        <p:spPr>
          <a:xfrm>
            <a:off x="6035393" y="1595767"/>
            <a:ext cx="2333830" cy="2040846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22604" y="4515913"/>
            <a:ext cx="4921396" cy="2257956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erbaker:Desktop:Screen Shot 2013-02-21 at 11.37.5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41474"/>
            <a:ext cx="6867525" cy="361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2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erbaker:Desktop:Screen Shot 2013-02-12 at 2.34.3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39" y="651334"/>
            <a:ext cx="6060522" cy="556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erbaker:Desktop:Screen Shot 2013-02-21 at 11.58.24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7" y="499355"/>
            <a:ext cx="7555096" cy="573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90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128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Drought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Important Drought Stress Pathways to Consider</vt:lpstr>
    </vt:vector>
  </TitlesOfParts>
  <Company>Davidson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Stress</dc:title>
  <dc:creator>Information Technology Services</dc:creator>
  <cp:lastModifiedBy>Lab User</cp:lastModifiedBy>
  <cp:revision>17</cp:revision>
  <dcterms:created xsi:type="dcterms:W3CDTF">2013-02-19T18:44:57Z</dcterms:created>
  <dcterms:modified xsi:type="dcterms:W3CDTF">2013-02-28T19:59:59Z</dcterms:modified>
</cp:coreProperties>
</file>