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CCA0F-98FE-FA42-9E0D-B158C6DB2C41}" type="datetimeFigureOut">
              <a:rPr lang="en-US" smtClean="0"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87A2-1528-0D4A-A8E9-80448B7852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a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Bill Hatfield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the first Test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 if a file converted from </a:t>
            </a:r>
            <a:r>
              <a:rPr lang="en-US" dirty="0" err="1" smtClean="0"/>
              <a:t>pptx</a:t>
            </a:r>
            <a:r>
              <a:rPr lang="en-US" dirty="0" smtClean="0"/>
              <a:t> to </a:t>
            </a:r>
            <a:r>
              <a:rPr lang="en-US" dirty="0" err="1" smtClean="0"/>
              <a:t>ppt</a:t>
            </a:r>
            <a:r>
              <a:rPr lang="en-US" dirty="0" smtClean="0"/>
              <a:t> will upload.</a:t>
            </a:r>
            <a:endParaRPr lang="en-US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74712" y="2516188"/>
            <a:ext cx="1394575" cy="18256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This is a test</vt:lpstr>
      <vt:lpstr>This is the first Test Slide</vt:lpstr>
    </vt:vector>
  </TitlesOfParts>
  <Company>Davidson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test</dc:title>
  <dc:creator>Bill Hatfield</dc:creator>
  <cp:lastModifiedBy>Bill Hatfield</cp:lastModifiedBy>
  <cp:revision>1</cp:revision>
  <dcterms:created xsi:type="dcterms:W3CDTF">2011-02-18T00:36:36Z</dcterms:created>
  <dcterms:modified xsi:type="dcterms:W3CDTF">2011-02-18T00:38:55Z</dcterms:modified>
</cp:coreProperties>
</file>