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90" autoAdjust="0"/>
  </p:normalViewPr>
  <p:slideViewPr>
    <p:cSldViewPr snapToGrid="0" snapToObjects="1">
      <p:cViewPr varScale="1">
        <p:scale>
          <a:sx n="82" d="100"/>
          <a:sy n="82" d="100"/>
        </p:scale>
        <p:origin x="-1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ADDA4-81E9-7547-8DE1-361A519D0F0E}" type="datetimeFigureOut">
              <a:rPr lang="en-US" smtClean="0"/>
              <a:t>11/7/13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4CD4A-1262-FA4D-B394-2225FD621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1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ggugauaccagcaucgucuugaugcccuuggcagcacccgcugcgcaggggguaucaacaagaug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096F6-C07F-3241-8FC2-745F099F6B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3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ggugauaccagcaucgucuugaugcccuuggcagcacccgcugcgcaggggguaucaacaagaug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4CD4A-1262-FA4D-B394-2225FD6214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6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5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8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6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5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8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5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6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0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EE0B-C4D3-FF40-B2BF-08F2AFA76E03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0FA9-E84C-E046-AB54-17B35F7B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11/08/13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430616" y="0"/>
            <a:ext cx="59672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3-11-08 at 1.01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8229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5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126695"/>
              </p:ext>
            </p:extLst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Generate 65,536 combinations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minutes 30secs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Generate 16,384 combinations</a:t>
                      </a:r>
                      <a:r>
                        <a:rPr lang="en-US" baseline="0" dirty="0" smtClean="0"/>
                        <a:t> and calculate free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30minutes 30secs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62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Data</a:t>
            </a:r>
          </a:p>
          <a:p>
            <a:r>
              <a:rPr lang="en-US" dirty="0" smtClean="0"/>
              <a:t>Determine other qualifiers to eliminate candidates</a:t>
            </a:r>
          </a:p>
          <a:p>
            <a:pPr lvl="1"/>
            <a:r>
              <a:rPr lang="en-US" dirty="0" smtClean="0"/>
              <a:t>The lowest Delta G</a:t>
            </a:r>
          </a:p>
          <a:p>
            <a:pPr lvl="1"/>
            <a:r>
              <a:rPr lang="en-US" dirty="0" smtClean="0"/>
              <a:t>Base pairing to </a:t>
            </a:r>
            <a:r>
              <a:rPr lang="en-US" dirty="0" err="1" smtClean="0"/>
              <a:t>aptamer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Complete folded structure</a:t>
            </a:r>
          </a:p>
        </p:txBody>
      </p:sp>
    </p:spTree>
    <p:extLst>
      <p:ext uri="{BB962C8B-B14F-4D97-AF65-F5344CB8AC3E}">
        <p14:creationId xmlns:p14="http://schemas.microsoft.com/office/powerpoint/2010/main" val="315774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11-07 at 6.55.44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80" b="671"/>
          <a:stretch/>
        </p:blipFill>
        <p:spPr>
          <a:xfrm rot="9597214">
            <a:off x="2922593" y="1124448"/>
            <a:ext cx="4087838" cy="4629972"/>
          </a:xfrm>
          <a:prstGeom prst="rect">
            <a:avLst/>
          </a:prstGeom>
        </p:spPr>
      </p:pic>
      <p:pic>
        <p:nvPicPr>
          <p:cNvPr id="4" name="Picture 3" descr="Screen shot 2013-10-29 at 12.13.42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4" t="3858" b="2707"/>
          <a:stretch/>
        </p:blipFill>
        <p:spPr>
          <a:xfrm>
            <a:off x="0" y="229492"/>
            <a:ext cx="3461840" cy="528171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20027271">
            <a:off x="3771941" y="5355361"/>
            <a:ext cx="774700" cy="215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13Nov05riboB.pd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88" r="21798"/>
          <a:stretch/>
        </p:blipFill>
        <p:spPr>
          <a:xfrm rot="884948">
            <a:off x="6808089" y="492017"/>
            <a:ext cx="1771180" cy="60942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6371048">
            <a:off x="7081147" y="5572402"/>
            <a:ext cx="774700" cy="215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19131" y="5181599"/>
            <a:ext cx="541609" cy="2055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4010" y="1361655"/>
            <a:ext cx="1240097" cy="23725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85319" y="2044621"/>
            <a:ext cx="474315" cy="4996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58935" cy="82094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210" y="5713109"/>
            <a:ext cx="140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5869" y="5858060"/>
            <a:ext cx="140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916403" y="6107258"/>
            <a:ext cx="140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3348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 Alignment of </a:t>
            </a:r>
            <a:r>
              <a:rPr lang="en-US" dirty="0" err="1" smtClean="0"/>
              <a:t>Riboswitch</a:t>
            </a:r>
            <a:r>
              <a:rPr lang="en-US" dirty="0" smtClean="0"/>
              <a:t> B</a:t>
            </a:r>
            <a:endParaRPr lang="en-US" dirty="0"/>
          </a:p>
        </p:txBody>
      </p:sp>
      <p:pic>
        <p:nvPicPr>
          <p:cNvPr id="5" name="Picture 4" descr="Screen shot 2013-11-07 at 6.48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09" y="1854937"/>
            <a:ext cx="8775217" cy="30218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499352"/>
            <a:ext cx="2968310" cy="42838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3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folded structures for candidates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 3-methylxanthine and caffeine through the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7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75</Words>
  <Application>Microsoft Macintosh PowerPoint</Application>
  <PresentationFormat>On-screen Show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Lab Meeting</vt:lpstr>
      <vt:lpstr>PowerPoint Presentation</vt:lpstr>
      <vt:lpstr>Data Analysis</vt:lpstr>
      <vt:lpstr>Next Steps</vt:lpstr>
      <vt:lpstr>PowerPoint Presentation</vt:lpstr>
      <vt:lpstr>Sequence Alignment of Riboswitch B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Meeting</dc:title>
  <dc:creator>Catherine Doyle</dc:creator>
  <cp:lastModifiedBy>Catherine Doyle</cp:lastModifiedBy>
  <cp:revision>9</cp:revision>
  <dcterms:created xsi:type="dcterms:W3CDTF">2013-11-07T22:26:14Z</dcterms:created>
  <dcterms:modified xsi:type="dcterms:W3CDTF">2013-11-08T18:05:17Z</dcterms:modified>
</cp:coreProperties>
</file>