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9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9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9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D718-9BAD-AB49-945C-F1C2A70F9EAE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43DD-12AD-2843-A28F-60DD3FAD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12-06-13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9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Troubleshooting </a:t>
            </a:r>
            <a:r>
              <a:rPr lang="en-US" dirty="0" err="1" smtClean="0"/>
              <a:t>Riboswitch</a:t>
            </a:r>
            <a:r>
              <a:rPr lang="en-US" dirty="0" smtClean="0"/>
              <a:t>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generating </a:t>
            </a:r>
            <a:r>
              <a:rPr lang="en-US" dirty="0" err="1" smtClean="0"/>
              <a:t>riboswitches</a:t>
            </a:r>
            <a:r>
              <a:rPr lang="en-US" dirty="0" smtClean="0"/>
              <a:t> with switches with sequences of 9bp combinations</a:t>
            </a:r>
          </a:p>
          <a:p>
            <a:pPr lvl="1"/>
            <a:r>
              <a:rPr lang="en-US" dirty="0" smtClean="0"/>
              <a:t>Had the right number of switches: 262,144</a:t>
            </a:r>
          </a:p>
          <a:p>
            <a:pPr lvl="1"/>
            <a:r>
              <a:rPr lang="en-US" dirty="0" err="1" smtClean="0"/>
              <a:t>Riboswitch</a:t>
            </a:r>
            <a:r>
              <a:rPr lang="en-US" dirty="0" smtClean="0"/>
              <a:t> D was not present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When generated switches with 8bp switches </a:t>
            </a:r>
          </a:p>
          <a:p>
            <a:pPr lvl="1"/>
            <a:r>
              <a:rPr lang="en-US" dirty="0" err="1" smtClean="0"/>
              <a:t>Risboswitch</a:t>
            </a:r>
            <a:r>
              <a:rPr lang="en-US" dirty="0" smtClean="0"/>
              <a:t> D was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Difference in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ran through the script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 for </a:t>
            </a:r>
            <a:r>
              <a:rPr lang="en-US" dirty="0" err="1" smtClean="0"/>
              <a:t>Riboswitch</a:t>
            </a:r>
            <a:r>
              <a:rPr lang="en-US" dirty="0" smtClean="0"/>
              <a:t> D was -18.5</a:t>
            </a:r>
          </a:p>
          <a:p>
            <a:pPr lvl="1"/>
            <a:r>
              <a:rPr lang="en-US" dirty="0" smtClean="0"/>
              <a:t>Ran just </a:t>
            </a:r>
            <a:r>
              <a:rPr lang="en-US" dirty="0" err="1" smtClean="0"/>
              <a:t>riboswitch</a:t>
            </a:r>
            <a:r>
              <a:rPr lang="en-US" dirty="0" smtClean="0"/>
              <a:t> D alone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 --22.1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Tried running different files</a:t>
            </a:r>
          </a:p>
          <a:p>
            <a:pPr lvl="1"/>
            <a:r>
              <a:rPr lang="en-US" dirty="0" smtClean="0"/>
              <a:t>Files that had been written to</a:t>
            </a:r>
          </a:p>
          <a:p>
            <a:pPr lvl="1"/>
            <a:r>
              <a:rPr lang="en-US" dirty="0" smtClean="0"/>
              <a:t>Files that had copied switches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Wrote a script to find hidden characters</a:t>
            </a:r>
          </a:p>
          <a:p>
            <a:pPr lvl="1"/>
            <a:r>
              <a:rPr lang="en-US" dirty="0" smtClean="0"/>
              <a:t>Found file I created had carriages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9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the file to not contain carriage returns</a:t>
            </a:r>
          </a:p>
          <a:p>
            <a:pPr lvl="1"/>
            <a:r>
              <a:rPr lang="en-US" dirty="0" smtClean="0"/>
              <a:t>Still getting -18.5 and not -22.1</a:t>
            </a:r>
          </a:p>
          <a:p>
            <a:r>
              <a:rPr lang="en-US" dirty="0" smtClean="0"/>
              <a:t>First line of the file not </a:t>
            </a:r>
            <a:r>
              <a:rPr lang="en-US" smtClean="0"/>
              <a:t>being read</a:t>
            </a:r>
            <a:endParaRPr lang="en-US" dirty="0" smtClean="0"/>
          </a:p>
          <a:p>
            <a:r>
              <a:rPr lang="en-US" dirty="0" smtClean="0"/>
              <a:t>Not sure where the difference is occurring?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Difference in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134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Presentation</vt:lpstr>
      <vt:lpstr>Troubleshooting Riboswitch generator</vt:lpstr>
      <vt:lpstr>Troubleshooting Difference in DG</vt:lpstr>
      <vt:lpstr>Troubleshooting Difference in DG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Presentation</dc:title>
  <dc:creator>Catherine Doyle</dc:creator>
  <cp:lastModifiedBy>Catherine Doyle</cp:lastModifiedBy>
  <cp:revision>5</cp:revision>
  <dcterms:created xsi:type="dcterms:W3CDTF">2013-12-06T01:47:12Z</dcterms:created>
  <dcterms:modified xsi:type="dcterms:W3CDTF">2013-12-06T13:42:48Z</dcterms:modified>
</cp:coreProperties>
</file>