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xl/workbook.xml" ContentType="application/vnd.openxmlformats-officedocument.spreadsheetml.sheet.main+xml"/>
  <Override PartName="/xl/chartsheets/sheet1.xml" ContentType="application/vnd.openxmlformats-officedocument.spreadsheetml.chartsheet+xml"/>
  <Override PartName="/xl/worksheets/sheet1.xml" ContentType="application/vnd.openxmlformats-officedocument.spreadsheetml.worksheet+xml"/>
  <Override PartName="/xl/externalLinks/externalLink1.xml" ContentType="application/vnd.openxmlformats-officedocument.spreadsheetml.externalLink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xl/drawings/drawing1.xml" ContentType="application/vnd.openxmlformats-officedocument.drawing+xml"/>
  <Override PartName="/xl/charts/chart1.xml" ContentType="application/vnd.openxmlformats-officedocument.drawingml.chart+xml"/>
  <Override PartName="/xl/calcChain.xml" ContentType="application/vnd.openxmlformats-officedocument.spreadsheetml.calcCh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xl/workbook.xml"/><Relationship Id="rId2" Type="http://schemas.openxmlformats.org/package/2006/relationships/metadata/thumbnail" Target="docProps/thumbnail.jpeg"/></Relationships>
</file>

<file path=xl/workbook.xml><?xml version="1.0" encoding="utf-8"?>
<workbook xmlns="http://schemas.openxmlformats.org/spreadsheetml/2006/main" xmlns:r="http://schemas.openxmlformats.org/officeDocument/2006/relationships">
  <fileVersion appName="xl" lastEdited="5" lowestEdited="5" rupBuild="20910"/>
  <workbookPr showInkAnnotation="0" autoCompressPictures="0"/>
  <bookViews>
    <workbookView xWindow="1120" yWindow="1120" windowWidth="24480" windowHeight="14420" tabRatio="500" activeTab="1"/>
  </bookViews>
  <sheets>
    <sheet name="Graph of GFP Fluorescence" sheetId="2" r:id="rId1"/>
    <sheet name="data" sheetId="1" r:id="rId2"/>
  </sheets>
  <externalReferences>
    <externalReference r:id="rId3"/>
  </externalReferences>
  <calcPr calcId="140000" concurrentCalc="0"/>
  <extLst>
    <ext xmlns:mx="http://schemas.microsoft.com/office/mac/excel/2008/main" uri="{7523E5D3-25F3-A5E0-1632-64F254C22452}">
      <mx:ArchID Flags="2"/>
    </ext>
  </extLst>
</workbook>
</file>

<file path=xl/calcChain.xml><?xml version="1.0" encoding="utf-8"?>
<calcChain xmlns="http://schemas.openxmlformats.org/spreadsheetml/2006/main">
  <c r="S10" i="1" l="1"/>
  <c r="S14" i="1"/>
  <c r="R10" i="1"/>
  <c r="R14" i="1"/>
  <c r="Q10" i="1"/>
  <c r="Q14" i="1"/>
  <c r="P10" i="1"/>
  <c r="P14" i="1"/>
  <c r="O10" i="1"/>
  <c r="O14" i="1"/>
  <c r="N10" i="1"/>
  <c r="N14" i="1"/>
  <c r="M10" i="1"/>
  <c r="M14" i="1"/>
  <c r="L10" i="1"/>
  <c r="L14" i="1"/>
  <c r="S9" i="1"/>
  <c r="S13" i="1"/>
  <c r="R9" i="1"/>
  <c r="R13" i="1"/>
  <c r="Q9" i="1"/>
  <c r="Q13" i="1"/>
  <c r="P9" i="1"/>
  <c r="P13" i="1"/>
  <c r="O9" i="1"/>
  <c r="O13" i="1"/>
  <c r="N9" i="1"/>
  <c r="N13" i="1"/>
  <c r="M9" i="1"/>
  <c r="M13" i="1"/>
  <c r="L9" i="1"/>
  <c r="L13" i="1"/>
  <c r="S8" i="1"/>
  <c r="S12" i="1"/>
  <c r="R8" i="1"/>
  <c r="R12" i="1"/>
  <c r="Q8" i="1"/>
  <c r="Q12" i="1"/>
  <c r="P8" i="1"/>
  <c r="P12" i="1"/>
  <c r="O8" i="1"/>
  <c r="O12" i="1"/>
  <c r="N8" i="1"/>
  <c r="N12" i="1"/>
  <c r="M8" i="1"/>
  <c r="M12" i="1"/>
  <c r="L8" i="1"/>
  <c r="L12" i="1"/>
  <c r="S6" i="1"/>
  <c r="R6" i="1"/>
  <c r="Q6" i="1"/>
  <c r="P6" i="1"/>
  <c r="O6" i="1"/>
  <c r="N6" i="1"/>
  <c r="M6" i="1"/>
  <c r="L6" i="1"/>
  <c r="S5" i="1"/>
  <c r="R5" i="1"/>
  <c r="Q5" i="1"/>
  <c r="P5" i="1"/>
  <c r="O5" i="1"/>
  <c r="N5" i="1"/>
  <c r="M5" i="1"/>
  <c r="L5" i="1"/>
  <c r="S4" i="1"/>
  <c r="R4" i="1"/>
  <c r="Q4" i="1"/>
  <c r="P4" i="1"/>
  <c r="O4" i="1"/>
  <c r="N4" i="1"/>
  <c r="M4" i="1"/>
  <c r="L4" i="1"/>
</calcChain>
</file>

<file path=xl/sharedStrings.xml><?xml version="1.0" encoding="utf-8"?>
<sst xmlns="http://schemas.openxmlformats.org/spreadsheetml/2006/main" count="56" uniqueCount="15">
  <si>
    <t xml:space="preserve"> caffeine-</t>
  </si>
  <si>
    <t>caffeine+</t>
  </si>
  <si>
    <t>caffeine+/xanthine+</t>
  </si>
  <si>
    <t>caffeine-/xanthine+</t>
  </si>
  <si>
    <t>caffeine+/3-methlyxanthine+</t>
  </si>
  <si>
    <t>caffeine-/3-methlyxanthine+</t>
  </si>
  <si>
    <t>caffeine-/xanthine+3-methlyxanthine</t>
  </si>
  <si>
    <t>caffeine+/xanthine+3-methlyxanthine</t>
  </si>
  <si>
    <t>ecDM8 + Riboswitch</t>
  </si>
  <si>
    <t>ecDM8 (low) + Riboswitch (high)</t>
  </si>
  <si>
    <t>ecdM8 (high) + Ribsowtich (low)</t>
  </si>
  <si>
    <t>GFP Floruescence</t>
  </si>
  <si>
    <t>Data points take: 09-13-13, 09-15-13, 09-16-13</t>
  </si>
  <si>
    <t>Standard Error</t>
  </si>
  <si>
    <t>Standard Deviation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mc:Ignorable="x14ac">
  <fonts count="6" x14ac:knownFonts="1">
    <font>
      <sz val="12"/>
      <color theme="1"/>
      <name val="Calibri"/>
      <family val="2"/>
      <scheme val="minor"/>
    </font>
    <font>
      <b/>
      <sz val="11"/>
      <color theme="0"/>
      <name val="Calibri"/>
      <family val="2"/>
      <scheme val="minor"/>
    </font>
    <font>
      <sz val="10"/>
      <color rgb="FF000000"/>
      <name val="Arial"/>
      <family val="2"/>
    </font>
    <font>
      <sz val="11"/>
      <color rgb="FF000000"/>
      <name val="Calibri"/>
      <scheme val="minor"/>
    </font>
    <font>
      <u/>
      <sz val="12"/>
      <color theme="10"/>
      <name val="Calibri"/>
      <family val="2"/>
      <scheme val="minor"/>
    </font>
    <font>
      <u/>
      <sz val="12"/>
      <color theme="11"/>
      <name val="Calibri"/>
      <family val="2"/>
      <scheme val="minor"/>
    </font>
  </fonts>
  <fills count="17">
    <fill>
      <patternFill patternType="none"/>
    </fill>
    <fill>
      <patternFill patternType="gray125"/>
    </fill>
    <fill>
      <patternFill patternType="solid">
        <fgColor theme="4"/>
        <bgColor theme="4"/>
      </patternFill>
    </fill>
    <fill>
      <patternFill patternType="solid">
        <fgColor rgb="FF60A0D1"/>
        <bgColor indexed="64"/>
      </patternFill>
    </fill>
    <fill>
      <patternFill patternType="solid">
        <fgColor rgb="FF247CBD"/>
        <bgColor indexed="64"/>
      </patternFill>
    </fill>
    <fill>
      <patternFill patternType="solid">
        <fgColor rgb="FF6FA9D6"/>
        <bgColor indexed="64"/>
      </patternFill>
    </fill>
    <fill>
      <patternFill patternType="solid">
        <fgColor rgb="FF6FA9D6"/>
        <bgColor rgb="FF000000"/>
      </patternFill>
    </fill>
    <fill>
      <patternFill patternType="solid">
        <fgColor rgb="FF7EB2DB"/>
        <bgColor rgb="FF000000"/>
      </patternFill>
    </fill>
    <fill>
      <patternFill patternType="solid">
        <fgColor rgb="FF428EC7"/>
        <bgColor indexed="64"/>
      </patternFill>
    </fill>
    <fill>
      <patternFill patternType="solid">
        <fgColor rgb="FF7EB2DB"/>
        <bgColor indexed="64"/>
      </patternFill>
    </fill>
    <fill>
      <patternFill patternType="solid">
        <fgColor rgb="FF60A0D1"/>
        <bgColor rgb="FF000000"/>
      </patternFill>
    </fill>
    <fill>
      <patternFill patternType="solid">
        <fgColor rgb="FF5197CC"/>
        <bgColor indexed="64"/>
      </patternFill>
    </fill>
    <fill>
      <patternFill patternType="solid">
        <fgColor rgb="FF8DBCE0"/>
        <bgColor indexed="64"/>
      </patternFill>
    </fill>
    <fill>
      <patternFill patternType="solid">
        <fgColor rgb="FF8DBCE0"/>
        <bgColor rgb="FF000000"/>
      </patternFill>
    </fill>
    <fill>
      <patternFill patternType="solid">
        <fgColor rgb="FF3385C2"/>
        <bgColor indexed="64"/>
      </patternFill>
    </fill>
    <fill>
      <patternFill patternType="solid">
        <fgColor rgb="FF9CC5E5"/>
        <bgColor rgb="FF000000"/>
      </patternFill>
    </fill>
    <fill>
      <patternFill patternType="solid">
        <fgColor rgb="FF9CC5E5"/>
        <bgColor indexed="64"/>
      </patternFill>
    </fill>
  </fills>
  <borders count="11">
    <border>
      <left/>
      <right/>
      <top/>
      <bottom/>
      <diagonal/>
    </border>
    <border>
      <left/>
      <right/>
      <top style="thin">
        <color theme="4" tint="0.39997558519241921"/>
      </top>
      <bottom style="thin">
        <color theme="4" tint="0.39997558519241921"/>
      </bottom>
      <diagonal/>
    </border>
    <border>
      <left/>
      <right style="thin">
        <color theme="4" tint="0.39997558519241921"/>
      </right>
      <top style="thin">
        <color theme="4" tint="0.39997558519241921"/>
      </top>
      <bottom style="thin">
        <color theme="4" tint="0.39997558519241921"/>
      </bottom>
      <diagonal/>
    </border>
    <border>
      <left style="thin">
        <color theme="4" tint="0.39997558519241921"/>
      </left>
      <right/>
      <top style="thin">
        <color theme="4" tint="0.39997558519241921"/>
      </top>
      <bottom style="thin">
        <color theme="4" tint="0.39997558519241921"/>
      </bottom>
      <diagonal/>
    </border>
    <border>
      <left style="thin">
        <color rgb="FF000000"/>
      </left>
      <right style="thin">
        <color rgb="FF000000"/>
      </right>
      <top style="thin">
        <color rgb="FF000000"/>
      </top>
      <bottom style="thin">
        <color rgb="FF000000"/>
      </bottom>
      <diagonal/>
    </border>
    <border>
      <left style="thin">
        <color rgb="FF95B3D7"/>
      </left>
      <right/>
      <top style="thin">
        <color rgb="FF95B3D7"/>
      </top>
      <bottom style="thin">
        <color rgb="FF95B3D7"/>
      </bottom>
      <diagonal/>
    </border>
    <border>
      <left/>
      <right style="thin">
        <color rgb="FF000000"/>
      </right>
      <top style="thin">
        <color rgb="FF000000"/>
      </top>
      <bottom style="thin">
        <color rgb="FF000000"/>
      </bottom>
      <diagonal/>
    </border>
    <border>
      <left style="thin">
        <color rgb="FF000000"/>
      </left>
      <right style="thin">
        <color rgb="FF000000"/>
      </right>
      <top/>
      <bottom style="thin">
        <color rgb="FF000000"/>
      </bottom>
      <diagonal/>
    </border>
    <border>
      <left/>
      <right style="thin">
        <color rgb="FF000000"/>
      </right>
      <top/>
      <bottom style="thin">
        <color rgb="FF000000"/>
      </bottom>
      <diagonal/>
    </border>
    <border>
      <left/>
      <right style="thin">
        <color rgb="FF000000"/>
      </right>
      <top style="thin">
        <color theme="4" tint="0.39997558519241921"/>
      </top>
      <bottom style="thin">
        <color rgb="FF000000"/>
      </bottom>
      <diagonal/>
    </border>
    <border>
      <left style="thin">
        <color rgb="FF000000"/>
      </left>
      <right style="thin">
        <color rgb="FF000000"/>
      </right>
      <top style="thin">
        <color theme="4" tint="0.39997558519241921"/>
      </top>
      <bottom style="thin">
        <color rgb="FF000000"/>
      </bottom>
      <diagonal/>
    </border>
  </borders>
  <cellStyleXfs count="7">
    <xf numFmtId="0" fontId="0" fillId="0" borderId="0"/>
    <xf numFmtId="0" fontId="4" fillId="0" borderId="0" applyNumberFormat="0" applyFill="0" applyBorder="0" applyAlignment="0" applyProtection="0"/>
    <xf numFmtId="0" fontId="5" fillId="0" borderId="0" applyNumberFormat="0" applyFill="0" applyBorder="0" applyAlignment="0" applyProtection="0"/>
    <xf numFmtId="0" fontId="4" fillId="0" borderId="0" applyNumberFormat="0" applyFill="0" applyBorder="0" applyAlignment="0" applyProtection="0"/>
    <xf numFmtId="0" fontId="5" fillId="0" borderId="0" applyNumberFormat="0" applyFill="0" applyBorder="0" applyAlignment="0" applyProtection="0"/>
    <xf numFmtId="0" fontId="4" fillId="0" borderId="0" applyNumberFormat="0" applyFill="0" applyBorder="0" applyAlignment="0" applyProtection="0"/>
    <xf numFmtId="0" fontId="5" fillId="0" borderId="0" applyNumberFormat="0" applyFill="0" applyBorder="0" applyAlignment="0" applyProtection="0"/>
  </cellStyleXfs>
  <cellXfs count="33">
    <xf numFmtId="0" fontId="0" fillId="0" borderId="0" xfId="0"/>
    <xf numFmtId="0" fontId="1" fillId="2" borderId="1" xfId="0" applyFont="1" applyFill="1" applyBorder="1"/>
    <xf numFmtId="0" fontId="1" fillId="2" borderId="2" xfId="0" applyFont="1" applyFill="1" applyBorder="1"/>
    <xf numFmtId="0" fontId="1" fillId="2" borderId="0" xfId="0" applyFont="1" applyFill="1" applyBorder="1"/>
    <xf numFmtId="0" fontId="0" fillId="0" borderId="3" xfId="0" applyFont="1" applyBorder="1"/>
    <xf numFmtId="0" fontId="2" fillId="0" borderId="4" xfId="0" applyFont="1" applyBorder="1" applyAlignment="1">
      <alignment horizontal="center" vertical="center" wrapText="1"/>
    </xf>
    <xf numFmtId="0" fontId="2" fillId="3" borderId="4" xfId="0" applyFont="1" applyFill="1" applyBorder="1" applyAlignment="1">
      <alignment horizontal="center" vertical="center" wrapText="1"/>
    </xf>
    <xf numFmtId="0" fontId="2" fillId="4" borderId="4" xfId="0" applyFont="1" applyFill="1" applyBorder="1" applyAlignment="1">
      <alignment horizontal="center" vertical="center" wrapText="1"/>
    </xf>
    <xf numFmtId="0" fontId="2" fillId="5" borderId="4" xfId="0" applyFont="1" applyFill="1" applyBorder="1" applyAlignment="1">
      <alignment horizontal="center" vertical="center" wrapText="1"/>
    </xf>
    <xf numFmtId="0" fontId="3" fillId="0" borderId="5" xfId="0" applyFont="1" applyBorder="1"/>
    <xf numFmtId="0" fontId="2" fillId="0" borderId="6" xfId="0" applyFont="1" applyBorder="1" applyAlignment="1">
      <alignment horizontal="center" vertical="center" wrapText="1"/>
    </xf>
    <xf numFmtId="0" fontId="2" fillId="6" borderId="4" xfId="0" applyFont="1" applyFill="1" applyBorder="1" applyAlignment="1">
      <alignment horizontal="center" vertical="center" wrapText="1"/>
    </xf>
    <xf numFmtId="0" fontId="2" fillId="7" borderId="6" xfId="0" applyFont="1" applyFill="1" applyBorder="1" applyAlignment="1">
      <alignment horizontal="center" vertical="center" wrapText="1"/>
    </xf>
    <xf numFmtId="0" fontId="2" fillId="6" borderId="6" xfId="0" applyFont="1" applyFill="1" applyBorder="1" applyAlignment="1">
      <alignment horizontal="center" vertical="center" wrapText="1"/>
    </xf>
    <xf numFmtId="0" fontId="2" fillId="8" borderId="4" xfId="0" applyFont="1" applyFill="1" applyBorder="1" applyAlignment="1">
      <alignment horizontal="center" vertical="center" wrapText="1"/>
    </xf>
    <xf numFmtId="0" fontId="2" fillId="9" borderId="4" xfId="0" applyFont="1" applyFill="1" applyBorder="1" applyAlignment="1">
      <alignment horizontal="center" vertical="center" wrapText="1"/>
    </xf>
    <xf numFmtId="0" fontId="2" fillId="7" borderId="7" xfId="0" applyFont="1" applyFill="1" applyBorder="1" applyAlignment="1">
      <alignment horizontal="center" vertical="center" wrapText="1"/>
    </xf>
    <xf numFmtId="0" fontId="2" fillId="7" borderId="8" xfId="0" applyFont="1" applyFill="1" applyBorder="1" applyAlignment="1">
      <alignment horizontal="center" vertical="center" wrapText="1"/>
    </xf>
    <xf numFmtId="0" fontId="2" fillId="10" borderId="8" xfId="0" applyFont="1" applyFill="1" applyBorder="1" applyAlignment="1">
      <alignment horizontal="center" vertical="center" wrapText="1"/>
    </xf>
    <xf numFmtId="0" fontId="2" fillId="11" borderId="4" xfId="0" applyFont="1" applyFill="1" applyBorder="1" applyAlignment="1">
      <alignment horizontal="center" vertical="center" wrapText="1"/>
    </xf>
    <xf numFmtId="0" fontId="2" fillId="12" borderId="4" xfId="0" applyFont="1" applyFill="1" applyBorder="1" applyAlignment="1">
      <alignment horizontal="center" vertical="center" wrapText="1"/>
    </xf>
    <xf numFmtId="0" fontId="2" fillId="6" borderId="8" xfId="0" applyFont="1" applyFill="1" applyBorder="1" applyAlignment="1">
      <alignment horizontal="center" vertical="center" wrapText="1"/>
    </xf>
    <xf numFmtId="0" fontId="2" fillId="0" borderId="9" xfId="0" applyFont="1" applyBorder="1" applyAlignment="1">
      <alignment horizontal="center" vertical="center" wrapText="1"/>
    </xf>
    <xf numFmtId="0" fontId="2" fillId="0" borderId="10" xfId="0" applyFont="1" applyBorder="1" applyAlignment="1">
      <alignment horizontal="center" vertical="center" wrapText="1"/>
    </xf>
    <xf numFmtId="0" fontId="2" fillId="13" borderId="4" xfId="0" applyFont="1" applyFill="1" applyBorder="1" applyAlignment="1">
      <alignment horizontal="center" vertical="center" wrapText="1"/>
    </xf>
    <xf numFmtId="0" fontId="2" fillId="13" borderId="6" xfId="0" applyFont="1" applyFill="1" applyBorder="1" applyAlignment="1">
      <alignment horizontal="center" vertical="center" wrapText="1"/>
    </xf>
    <xf numFmtId="0" fontId="2" fillId="14" borderId="4" xfId="0" applyFont="1" applyFill="1" applyBorder="1" applyAlignment="1">
      <alignment horizontal="center" vertical="center" wrapText="1"/>
    </xf>
    <xf numFmtId="0" fontId="2" fillId="15" borderId="7" xfId="0" applyFont="1" applyFill="1" applyBorder="1" applyAlignment="1">
      <alignment horizontal="center" vertical="center" wrapText="1"/>
    </xf>
    <xf numFmtId="0" fontId="2" fillId="15" borderId="8" xfId="0" applyFont="1" applyFill="1" applyBorder="1" applyAlignment="1">
      <alignment horizontal="center" vertical="center" wrapText="1"/>
    </xf>
    <xf numFmtId="0" fontId="2" fillId="13" borderId="8" xfId="0" applyFont="1" applyFill="1" applyBorder="1" applyAlignment="1">
      <alignment horizontal="center" vertical="center" wrapText="1"/>
    </xf>
    <xf numFmtId="0" fontId="2" fillId="13" borderId="7" xfId="0" applyFont="1" applyFill="1" applyBorder="1" applyAlignment="1">
      <alignment horizontal="center" vertical="center" wrapText="1"/>
    </xf>
    <xf numFmtId="0" fontId="2" fillId="16" borderId="4" xfId="0" applyFont="1" applyFill="1" applyBorder="1" applyAlignment="1">
      <alignment horizontal="center" vertical="center" wrapText="1"/>
    </xf>
    <xf numFmtId="0" fontId="0" fillId="0" borderId="0" xfId="0" applyFont="1" applyFill="1" applyBorder="1"/>
  </cellXfs>
  <cellStyles count="7">
    <cellStyle name="Followed Hyperlink" xfId="2" builtinId="9" hidden="1"/>
    <cellStyle name="Followed Hyperlink" xfId="4" builtinId="9" hidden="1"/>
    <cellStyle name="Followed Hyperlink" xfId="6" builtinId="9" hidden="1"/>
    <cellStyle name="Hyperlink" xfId="1" builtinId="8" hidden="1"/>
    <cellStyle name="Hyperlink" xfId="3" builtinId="8" hidden="1"/>
    <cellStyle name="Hyperlink" xfId="5" builtinId="8" hidden="1"/>
    <cellStyle name="Normal" xfId="0" builtinId="0"/>
  </cellStyles>
  <dxfs count="0"/>
  <tableStyles count="0" defaultTableStyle="TableStyleMedium9" defaultPivotStyle="PivotStyleMedium4"/>
</styleSheet>
</file>

<file path=xl/_rels/workbook.xml.rels><?xml version="1.0" encoding="UTF-8" standalone="yes"?>
<Relationships xmlns="http://schemas.openxmlformats.org/package/2006/relationships"><Relationship Id="rId3" Type="http://schemas.openxmlformats.org/officeDocument/2006/relationships/externalLink" Target="externalLinks/externalLink1.xml"/><Relationship Id="rId4" Type="http://schemas.openxmlformats.org/officeDocument/2006/relationships/theme" Target="theme/theme1.xml"/><Relationship Id="rId5" Type="http://schemas.openxmlformats.org/officeDocument/2006/relationships/styles" Target="styles.xml"/><Relationship Id="rId6" Type="http://schemas.openxmlformats.org/officeDocument/2006/relationships/sharedStrings" Target="sharedStrings.xml"/><Relationship Id="rId7" Type="http://schemas.openxmlformats.org/officeDocument/2006/relationships/calcChain" Target="calcChain.xml"/><Relationship Id="rId1" Type="http://schemas.openxmlformats.org/officeDocument/2006/relationships/chartsheet" Target="chartsheets/sheet1.xml"/><Relationship Id="rId2" Type="http://schemas.openxmlformats.org/officeDocument/2006/relationships/worksheet" Target="worksheets/sheet1.xml"/></Relationships>
</file>

<file path=xl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[1]Sheet4!$K$2</c:f>
              <c:strCache>
                <c:ptCount val="1"/>
                <c:pt idx="0">
                  <c:v>ecDM8 + Riboswitch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[1]Sheet4!$L$10:$S$10</c:f>
                <c:numCache>
                  <c:formatCode>General</c:formatCode>
                  <c:ptCount val="8"/>
                  <c:pt idx="0">
                    <c:v>695.870979243341</c:v>
                  </c:pt>
                  <c:pt idx="1">
                    <c:v>964.5351083857153</c:v>
                  </c:pt>
                  <c:pt idx="2">
                    <c:v>943.7709641200276</c:v>
                  </c:pt>
                  <c:pt idx="3">
                    <c:v>1611.159770337987</c:v>
                  </c:pt>
                  <c:pt idx="4">
                    <c:v>1343.776551273718</c:v>
                  </c:pt>
                  <c:pt idx="5">
                    <c:v>2341.0806845568</c:v>
                  </c:pt>
                  <c:pt idx="6">
                    <c:v>1076.796837389647</c:v>
                  </c:pt>
                  <c:pt idx="7">
                    <c:v>3252.363004203422</c:v>
                  </c:pt>
                </c:numCache>
              </c:numRef>
            </c:plus>
            <c:minus>
              <c:numRef>
                <c:f>[1]Sheet4!$L$10:$S$10</c:f>
                <c:numCache>
                  <c:formatCode>General</c:formatCode>
                  <c:ptCount val="8"/>
                  <c:pt idx="0">
                    <c:v>695.870979243341</c:v>
                  </c:pt>
                  <c:pt idx="1">
                    <c:v>964.5351083857153</c:v>
                  </c:pt>
                  <c:pt idx="2">
                    <c:v>943.7709641200276</c:v>
                  </c:pt>
                  <c:pt idx="3">
                    <c:v>1611.159770337987</c:v>
                  </c:pt>
                  <c:pt idx="4">
                    <c:v>1343.776551273718</c:v>
                  </c:pt>
                  <c:pt idx="5">
                    <c:v>2341.0806845568</c:v>
                  </c:pt>
                  <c:pt idx="6">
                    <c:v>1076.796837389647</c:v>
                  </c:pt>
                  <c:pt idx="7">
                    <c:v>3252.363004203422</c:v>
                  </c:pt>
                </c:numCache>
              </c:numRef>
            </c:minus>
          </c:errBars>
          <c:cat>
            <c:strRef>
              <c:f>[1]Sheet4!$L$1:$S$1</c:f>
              <c:strCache>
                <c:ptCount val="8"/>
                <c:pt idx="0">
                  <c:v> caffeine-</c:v>
                </c:pt>
                <c:pt idx="1">
                  <c:v>caffeine+</c:v>
                </c:pt>
                <c:pt idx="2">
                  <c:v>caffeine+/xanthine+</c:v>
                </c:pt>
                <c:pt idx="3">
                  <c:v>caffeine-/xanthine+</c:v>
                </c:pt>
                <c:pt idx="4">
                  <c:v>caffeine+/3-methlyxanthine+</c:v>
                </c:pt>
                <c:pt idx="5">
                  <c:v>caffeine-/3-methlyxanthine+</c:v>
                </c:pt>
                <c:pt idx="6">
                  <c:v>caffeine-/xanthine+3-methlyxanthine</c:v>
                </c:pt>
                <c:pt idx="7">
                  <c:v>caffeine+/xanthine+3-methlyxanthine</c:v>
                </c:pt>
              </c:strCache>
            </c:strRef>
          </c:cat>
          <c:val>
            <c:numRef>
              <c:f>[1]Sheet4!$L$2:$S$2</c:f>
              <c:numCache>
                <c:formatCode>General</c:formatCode>
                <c:ptCount val="8"/>
                <c:pt idx="0">
                  <c:v>25512.44444444444</c:v>
                </c:pt>
                <c:pt idx="1">
                  <c:v>26465.55555555555</c:v>
                </c:pt>
                <c:pt idx="2">
                  <c:v>26029.77777777778</c:v>
                </c:pt>
                <c:pt idx="3">
                  <c:v>27720.33333333333</c:v>
                </c:pt>
                <c:pt idx="4">
                  <c:v>28969.44444444444</c:v>
                </c:pt>
                <c:pt idx="5">
                  <c:v>33466.77777777778</c:v>
                </c:pt>
                <c:pt idx="6">
                  <c:v>30742.11111111111</c:v>
                </c:pt>
                <c:pt idx="7">
                  <c:v>33555.66666666666</c:v>
                </c:pt>
              </c:numCache>
            </c:numRef>
          </c:val>
        </c:ser>
        <c:ser>
          <c:idx val="1"/>
          <c:order val="1"/>
          <c:tx>
            <c:strRef>
              <c:f>[1]Sheet4!$K$3</c:f>
              <c:strCache>
                <c:ptCount val="1"/>
                <c:pt idx="0">
                  <c:v>ecDM8 (low) + Riboswitch (high)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[1]Sheet4!$L$11:$S$11</c:f>
                <c:numCache>
                  <c:formatCode>General</c:formatCode>
                  <c:ptCount val="8"/>
                  <c:pt idx="0">
                    <c:v>594.6298283100583</c:v>
                  </c:pt>
                  <c:pt idx="1">
                    <c:v>613.1336178463332</c:v>
                  </c:pt>
                  <c:pt idx="2">
                    <c:v>512.5927317490712</c:v>
                  </c:pt>
                  <c:pt idx="3">
                    <c:v>680.1842161512089</c:v>
                  </c:pt>
                  <c:pt idx="4">
                    <c:v>576.1014678288608</c:v>
                  </c:pt>
                  <c:pt idx="5">
                    <c:v>2611.393863532237</c:v>
                  </c:pt>
                  <c:pt idx="6">
                    <c:v>1574.889731589697</c:v>
                  </c:pt>
                  <c:pt idx="7">
                    <c:v>2527.378214452457</c:v>
                  </c:pt>
                </c:numCache>
              </c:numRef>
            </c:plus>
            <c:minus>
              <c:numRef>
                <c:f>[1]Sheet4!$L$11:$S$11</c:f>
                <c:numCache>
                  <c:formatCode>General</c:formatCode>
                  <c:ptCount val="8"/>
                  <c:pt idx="0">
                    <c:v>594.6298283100583</c:v>
                  </c:pt>
                  <c:pt idx="1">
                    <c:v>613.1336178463332</c:v>
                  </c:pt>
                  <c:pt idx="2">
                    <c:v>512.5927317490712</c:v>
                  </c:pt>
                  <c:pt idx="3">
                    <c:v>680.1842161512089</c:v>
                  </c:pt>
                  <c:pt idx="4">
                    <c:v>576.1014678288608</c:v>
                  </c:pt>
                  <c:pt idx="5">
                    <c:v>2611.393863532237</c:v>
                  </c:pt>
                  <c:pt idx="6">
                    <c:v>1574.889731589697</c:v>
                  </c:pt>
                  <c:pt idx="7">
                    <c:v>2527.378214452457</c:v>
                  </c:pt>
                </c:numCache>
              </c:numRef>
            </c:minus>
          </c:errBars>
          <c:cat>
            <c:strRef>
              <c:f>[1]Sheet4!$L$1:$S$1</c:f>
              <c:strCache>
                <c:ptCount val="8"/>
                <c:pt idx="0">
                  <c:v> caffeine-</c:v>
                </c:pt>
                <c:pt idx="1">
                  <c:v>caffeine+</c:v>
                </c:pt>
                <c:pt idx="2">
                  <c:v>caffeine+/xanthine+</c:v>
                </c:pt>
                <c:pt idx="3">
                  <c:v>caffeine-/xanthine+</c:v>
                </c:pt>
                <c:pt idx="4">
                  <c:v>caffeine+/3-methlyxanthine+</c:v>
                </c:pt>
                <c:pt idx="5">
                  <c:v>caffeine-/3-methlyxanthine+</c:v>
                </c:pt>
                <c:pt idx="6">
                  <c:v>caffeine-/xanthine+3-methlyxanthine</c:v>
                </c:pt>
                <c:pt idx="7">
                  <c:v>caffeine+/xanthine+3-methlyxanthine</c:v>
                </c:pt>
              </c:strCache>
            </c:strRef>
          </c:cat>
          <c:val>
            <c:numRef>
              <c:f>[1]Sheet4!$L$3:$S$3</c:f>
              <c:numCache>
                <c:formatCode>General</c:formatCode>
                <c:ptCount val="8"/>
                <c:pt idx="0">
                  <c:v>21145.22222222222</c:v>
                </c:pt>
                <c:pt idx="1">
                  <c:v>21754.66666666667</c:v>
                </c:pt>
                <c:pt idx="2">
                  <c:v>20828.55555555555</c:v>
                </c:pt>
                <c:pt idx="3">
                  <c:v>19723.8888888889</c:v>
                </c:pt>
                <c:pt idx="4">
                  <c:v>32358.8888888889</c:v>
                </c:pt>
                <c:pt idx="5">
                  <c:v>33460.77777777778</c:v>
                </c:pt>
                <c:pt idx="6">
                  <c:v>31472.33333333333</c:v>
                </c:pt>
                <c:pt idx="7">
                  <c:v>33051.0</c:v>
                </c:pt>
              </c:numCache>
            </c:numRef>
          </c:val>
        </c:ser>
        <c:ser>
          <c:idx val="2"/>
          <c:order val="2"/>
          <c:tx>
            <c:strRef>
              <c:f>[1]Sheet4!$K$4</c:f>
              <c:strCache>
                <c:ptCount val="1"/>
                <c:pt idx="0">
                  <c:v>ecdM8 (high) + Ribsowtich (low)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[1]Sheet4!$L$12:$S$12</c:f>
                <c:numCache>
                  <c:formatCode>General</c:formatCode>
                  <c:ptCount val="8"/>
                  <c:pt idx="0">
                    <c:v>393.8603108266234</c:v>
                  </c:pt>
                  <c:pt idx="1">
                    <c:v>528.7472032439241</c:v>
                  </c:pt>
                  <c:pt idx="2">
                    <c:v>527.6401340981475</c:v>
                  </c:pt>
                  <c:pt idx="3">
                    <c:v>345.5461368848585</c:v>
                  </c:pt>
                  <c:pt idx="4">
                    <c:v>1680.713691366166</c:v>
                  </c:pt>
                  <c:pt idx="5">
                    <c:v>1245.45421334181</c:v>
                  </c:pt>
                  <c:pt idx="6">
                    <c:v>1036.554528292392</c:v>
                  </c:pt>
                  <c:pt idx="7">
                    <c:v>1592.84767703074</c:v>
                  </c:pt>
                </c:numCache>
              </c:numRef>
            </c:plus>
            <c:minus>
              <c:numRef>
                <c:f>[1]Sheet4!$L$12:$S$12</c:f>
                <c:numCache>
                  <c:formatCode>General</c:formatCode>
                  <c:ptCount val="8"/>
                  <c:pt idx="0">
                    <c:v>393.8603108266234</c:v>
                  </c:pt>
                  <c:pt idx="1">
                    <c:v>528.7472032439241</c:v>
                  </c:pt>
                  <c:pt idx="2">
                    <c:v>527.6401340981475</c:v>
                  </c:pt>
                  <c:pt idx="3">
                    <c:v>345.5461368848585</c:v>
                  </c:pt>
                  <c:pt idx="4">
                    <c:v>1680.713691366166</c:v>
                  </c:pt>
                  <c:pt idx="5">
                    <c:v>1245.45421334181</c:v>
                  </c:pt>
                  <c:pt idx="6">
                    <c:v>1036.554528292392</c:v>
                  </c:pt>
                  <c:pt idx="7">
                    <c:v>1592.84767703074</c:v>
                  </c:pt>
                </c:numCache>
              </c:numRef>
            </c:minus>
          </c:errBars>
          <c:cat>
            <c:strRef>
              <c:f>[1]Sheet4!$L$1:$S$1</c:f>
              <c:strCache>
                <c:ptCount val="8"/>
                <c:pt idx="0">
                  <c:v> caffeine-</c:v>
                </c:pt>
                <c:pt idx="1">
                  <c:v>caffeine+</c:v>
                </c:pt>
                <c:pt idx="2">
                  <c:v>caffeine+/xanthine+</c:v>
                </c:pt>
                <c:pt idx="3">
                  <c:v>caffeine-/xanthine+</c:v>
                </c:pt>
                <c:pt idx="4">
                  <c:v>caffeine+/3-methlyxanthine+</c:v>
                </c:pt>
                <c:pt idx="5">
                  <c:v>caffeine-/3-methlyxanthine+</c:v>
                </c:pt>
                <c:pt idx="6">
                  <c:v>caffeine-/xanthine+3-methlyxanthine</c:v>
                </c:pt>
                <c:pt idx="7">
                  <c:v>caffeine+/xanthine+3-methlyxanthine</c:v>
                </c:pt>
              </c:strCache>
            </c:strRef>
          </c:cat>
          <c:val>
            <c:numRef>
              <c:f>[1]Sheet4!$L$4:$S$4</c:f>
              <c:numCache>
                <c:formatCode>General</c:formatCode>
                <c:ptCount val="8"/>
                <c:pt idx="0">
                  <c:v>21068.0</c:v>
                </c:pt>
                <c:pt idx="1">
                  <c:v>21700.77777777778</c:v>
                </c:pt>
                <c:pt idx="2">
                  <c:v>22278.0</c:v>
                </c:pt>
                <c:pt idx="3">
                  <c:v>21108.77777777778</c:v>
                </c:pt>
                <c:pt idx="4">
                  <c:v>26639.11111111111</c:v>
                </c:pt>
                <c:pt idx="5">
                  <c:v>25051.55555555555</c:v>
                </c:pt>
                <c:pt idx="6">
                  <c:v>24438.11111111111</c:v>
                </c:pt>
                <c:pt idx="7">
                  <c:v>25262.66666666667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6948104"/>
        <c:axId val="646872120"/>
      </c:barChart>
      <c:catAx>
        <c:axId val="646948104"/>
        <c:scaling>
          <c:orientation val="minMax"/>
        </c:scaling>
        <c:delete val="0"/>
        <c:axPos val="b"/>
        <c:majorTickMark val="out"/>
        <c:minorTickMark val="none"/>
        <c:tickLblPos val="nextTo"/>
        <c:crossAx val="646872120"/>
        <c:crosses val="autoZero"/>
        <c:auto val="1"/>
        <c:lblAlgn val="ctr"/>
        <c:lblOffset val="100"/>
        <c:noMultiLvlLbl val="0"/>
      </c:catAx>
      <c:valAx>
        <c:axId val="646872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6948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</c:chartSpace>
</file>

<file path=xl/chartsheets/_rels/sheet1.xml.rels><?xml version="1.0" encoding="UTF-8" standalone="yes"?>
<Relationships xmlns="http://schemas.openxmlformats.org/package/2006/relationships"><Relationship Id="rId1" Type="http://schemas.openxmlformats.org/officeDocument/2006/relationships/drawing" Target="../drawings/drawing1.xml"/></Relationships>
</file>

<file path=xl/chartsheets/sheet1.xml><?xml version="1.0" encoding="utf-8"?>
<chartsheet xmlns="http://schemas.openxmlformats.org/spreadsheetml/2006/main" xmlns:r="http://schemas.openxmlformats.org/officeDocument/2006/relationships">
  <sheetPr/>
  <sheetViews>
    <sheetView zoomScale="122" workbookViewId="0" zoomToFit="1"/>
  </sheetViews>
  <pageMargins left="0.75" right="0.75" top="1" bottom="1" header="0.5" footer="0.5"/>
  <drawing r:id="rId1"/>
</chartsheet>
</file>

<file path=xl/drawings/_rels/drawing1.xml.rels><?xml version="1.0" encoding="UTF-8" standalone="yes"?>
<Relationships xmlns="http://schemas.openxmlformats.org/package/2006/relationships"><Relationship Id="rId1" Type="http://schemas.openxmlformats.org/officeDocument/2006/relationships/chart" Target="../charts/chart1.xml"/></Relationships>
</file>

<file path=xl/drawings/drawing1.xml><?xml version="1.0" encoding="utf-8"?>
<xdr:wsDr xmlns:xdr="http://schemas.openxmlformats.org/drawingml/2006/spreadsheetDrawing" xmlns:a="http://schemas.openxmlformats.org/drawingml/2006/main">
  <xdr:absoluteAnchor>
    <xdr:pos x="0" y="0"/>
    <xdr:ext cx="8564071" cy="5821770"/>
    <xdr:graphicFrame macro="">
      <xdr:nvGraphicFramePr>
        <xdr:cNvPr id="2" name="Chart 1"/>
        <xdr:cNvGraphicFramePr>
          <a:graphicFrameLocks noGrp="1"/>
        </xdr:cNvGraphicFramePr>
      </xdr:nvGraphicFramePr>
      <xdr:xfrm>
        <a:off x="0" y="0"/>
        <a:ext cx="0" cy="0"/>
      </xdr:xfrm>
      <a:graphic>
        <a:graphicData uri="http://schemas.openxmlformats.org/drawingml/2006/chart">
          <c:chart xmlns:c="http://schemas.openxmlformats.org/drawingml/2006/chart" xmlns:r="http://schemas.openxmlformats.org/officeDocument/2006/relationships" r:id="rId1"/>
        </a:graphicData>
      </a:graphic>
    </xdr:graphicFrame>
    <xdr:clientData/>
  </xdr:absoluteAnchor>
</xdr:wsDr>
</file>

<file path=xl/externalLinks/_rels/externalLink1.xml.rels><?xml version="1.0" encoding="UTF-8" standalone="yes"?>
<Relationships xmlns="http://schemas.openxmlformats.org/package/2006/relationships"><Relationship Id="rId1" Type="http://schemas.openxmlformats.org/officeDocument/2006/relationships/externalLinkPath" Target="09-13-13GFPExpression.xlsx" TargetMode="External"/></Relationships>
</file>

<file path=xl/externalLinks/externalLink1.xml><?xml version="1.0" encoding="utf-8"?>
<externalLink xmlns="http://schemas.openxmlformats.org/spreadsheetml/2006/main">
  <externalBook xmlns:r="http://schemas.openxmlformats.org/officeDocument/2006/relationships" r:id="rId1">
    <sheetNames>
      <sheetName val="Sheet1"/>
      <sheetName val="Sheet2"/>
      <sheetName val="Sheet3"/>
      <sheetName val="Sheet4"/>
    </sheetNames>
    <sheetDataSet>
      <sheetData sheetId="0"/>
      <sheetData sheetId="1"/>
      <sheetData sheetId="2"/>
      <sheetData sheetId="3">
        <row r="1">
          <cell r="L1" t="str">
            <v xml:space="preserve"> caffeine-</v>
          </cell>
          <cell r="M1" t="str">
            <v>caffeine+</v>
          </cell>
          <cell r="N1" t="str">
            <v>caffeine+/xanthine+</v>
          </cell>
          <cell r="O1" t="str">
            <v>caffeine-/xanthine+</v>
          </cell>
          <cell r="P1" t="str">
            <v>caffeine+/3-methlyxanthine+</v>
          </cell>
          <cell r="Q1" t="str">
            <v>caffeine-/3-methlyxanthine+</v>
          </cell>
          <cell r="R1" t="str">
            <v>caffeine-/xanthine+3-methlyxanthine</v>
          </cell>
          <cell r="S1" t="str">
            <v>caffeine+/xanthine+3-methlyxanthine</v>
          </cell>
        </row>
        <row r="2">
          <cell r="K2" t="str">
            <v>ecDM8 + Riboswitch</v>
          </cell>
          <cell r="L2">
            <v>25512.444444444445</v>
          </cell>
          <cell r="M2">
            <v>26465.555555555555</v>
          </cell>
          <cell r="N2">
            <v>26029.777777777777</v>
          </cell>
          <cell r="O2">
            <v>27720.333333333332</v>
          </cell>
          <cell r="P2">
            <v>28969.444444444445</v>
          </cell>
          <cell r="Q2">
            <v>33466.777777777781</v>
          </cell>
          <cell r="R2">
            <v>30742.111111111109</v>
          </cell>
          <cell r="S2">
            <v>33555.666666666664</v>
          </cell>
        </row>
        <row r="3">
          <cell r="K3" t="str">
            <v>ecDM8 (low) + Riboswitch (high)</v>
          </cell>
          <cell r="L3">
            <v>21145.222222222223</v>
          </cell>
          <cell r="M3">
            <v>21754.666666666668</v>
          </cell>
          <cell r="N3">
            <v>20828.555555555555</v>
          </cell>
          <cell r="O3">
            <v>19723.888888888891</v>
          </cell>
          <cell r="P3">
            <v>32358.888888888891</v>
          </cell>
          <cell r="Q3">
            <v>33460.777777777781</v>
          </cell>
          <cell r="R3">
            <v>31472.333333333332</v>
          </cell>
          <cell r="S3">
            <v>33051</v>
          </cell>
        </row>
        <row r="4">
          <cell r="K4" t="str">
            <v>ecdM8 (high) + Ribsowtich (low)</v>
          </cell>
          <cell r="L4">
            <v>21068</v>
          </cell>
          <cell r="M4">
            <v>21700.777777777777</v>
          </cell>
          <cell r="N4">
            <v>22278</v>
          </cell>
          <cell r="O4">
            <v>21108.777777777777</v>
          </cell>
          <cell r="P4">
            <v>26639.111111111109</v>
          </cell>
          <cell r="Q4">
            <v>25051.555555555555</v>
          </cell>
          <cell r="R4">
            <v>24438.111111111109</v>
          </cell>
          <cell r="S4">
            <v>25262.666666666668</v>
          </cell>
        </row>
        <row r="10">
          <cell r="L10">
            <v>695.87097924334103</v>
          </cell>
          <cell r="M10">
            <v>964.53510838571526</v>
          </cell>
          <cell r="N10">
            <v>943.77096412002766</v>
          </cell>
          <cell r="O10">
            <v>1611.1597703379873</v>
          </cell>
          <cell r="P10">
            <v>1343.7765512737183</v>
          </cell>
          <cell r="Q10">
            <v>2341.0806845568</v>
          </cell>
          <cell r="R10">
            <v>1076.796837389647</v>
          </cell>
          <cell r="S10">
            <v>3252.3630042034224</v>
          </cell>
        </row>
        <row r="11">
          <cell r="L11">
            <v>594.62982831005831</v>
          </cell>
          <cell r="M11">
            <v>613.13361784633321</v>
          </cell>
          <cell r="N11">
            <v>512.59273174907128</v>
          </cell>
          <cell r="O11">
            <v>680.18421615120894</v>
          </cell>
          <cell r="P11">
            <v>576.10146782886079</v>
          </cell>
          <cell r="Q11">
            <v>2611.393863532237</v>
          </cell>
          <cell r="R11">
            <v>1574.8897315896966</v>
          </cell>
          <cell r="S11">
            <v>2527.3782144524571</v>
          </cell>
        </row>
        <row r="12">
          <cell r="L12">
            <v>393.86031082662345</v>
          </cell>
          <cell r="M12">
            <v>528.7472032439241</v>
          </cell>
          <cell r="N12">
            <v>527.64013409814754</v>
          </cell>
          <cell r="O12">
            <v>345.54613688485853</v>
          </cell>
          <cell r="P12">
            <v>1680.7136913661664</v>
          </cell>
          <cell r="Q12">
            <v>1245.4542133418097</v>
          </cell>
          <cell r="R12">
            <v>1036.5545282923918</v>
          </cell>
          <cell r="S12">
            <v>1592.8476770307391</v>
          </cell>
        </row>
      </sheetData>
    </sheetDataSet>
  </externalBook>
</externalLink>
</file>

<file path=xl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S30"/>
  <sheetViews>
    <sheetView tabSelected="1" workbookViewId="0">
      <selection activeCell="J10" sqref="J10"/>
    </sheetView>
  </sheetViews>
  <sheetFormatPr baseColWidth="10" defaultRowHeight="15" x14ac:dyDescent="0"/>
  <cols>
    <col min="11" max="11" width="27.33203125" bestFit="1" customWidth="1"/>
  </cols>
  <sheetData>
    <row r="1" spans="1:19">
      <c r="A1" t="s">
        <v>11</v>
      </c>
      <c r="B1" t="s">
        <v>12</v>
      </c>
    </row>
    <row r="2" spans="1:19" ht="31" customHeight="1"/>
    <row r="3" spans="1:19">
      <c r="B3" s="1" t="s">
        <v>0</v>
      </c>
      <c r="C3" s="1" t="s">
        <v>1</v>
      </c>
      <c r="D3" s="1" t="s">
        <v>2</v>
      </c>
      <c r="E3" s="1" t="s">
        <v>3</v>
      </c>
      <c r="F3" s="1" t="s">
        <v>4</v>
      </c>
      <c r="G3" s="2" t="s">
        <v>5</v>
      </c>
      <c r="H3" s="3" t="s">
        <v>6</v>
      </c>
      <c r="I3" t="s">
        <v>7</v>
      </c>
      <c r="L3" s="1" t="s">
        <v>0</v>
      </c>
      <c r="M3" s="1" t="s">
        <v>1</v>
      </c>
      <c r="N3" s="1" t="s">
        <v>2</v>
      </c>
      <c r="O3" s="1" t="s">
        <v>3</v>
      </c>
      <c r="P3" s="1" t="s">
        <v>4</v>
      </c>
      <c r="Q3" s="2" t="s">
        <v>5</v>
      </c>
      <c r="R3" s="3" t="s">
        <v>6</v>
      </c>
      <c r="S3" t="s">
        <v>7</v>
      </c>
    </row>
    <row r="4" spans="1:19">
      <c r="A4" s="4" t="s">
        <v>8</v>
      </c>
      <c r="B4" s="5">
        <v>27402</v>
      </c>
      <c r="C4" s="5">
        <v>30450</v>
      </c>
      <c r="D4" s="5">
        <v>23047</v>
      </c>
      <c r="E4" s="5">
        <v>33154</v>
      </c>
      <c r="F4" s="5">
        <v>33901</v>
      </c>
      <c r="G4" s="5">
        <v>27689</v>
      </c>
      <c r="H4" s="6">
        <v>32253</v>
      </c>
      <c r="I4" s="7">
        <v>43999</v>
      </c>
      <c r="K4" s="4" t="s">
        <v>8</v>
      </c>
      <c r="L4">
        <f>AVERAGE(B4:B12)</f>
        <v>25512.444444444445</v>
      </c>
      <c r="M4">
        <f>AVERAGE(C4:C12)</f>
        <v>26465.555555555555</v>
      </c>
      <c r="N4">
        <f t="shared" ref="N4:S4" si="0">AVERAGE(D4:D12)</f>
        <v>26029.777777777777</v>
      </c>
      <c r="O4">
        <f t="shared" si="0"/>
        <v>27720.333333333332</v>
      </c>
      <c r="P4">
        <f t="shared" si="0"/>
        <v>28969.444444444445</v>
      </c>
      <c r="Q4">
        <f t="shared" si="0"/>
        <v>33466.777777777781</v>
      </c>
      <c r="R4">
        <f t="shared" si="0"/>
        <v>30742.111111111109</v>
      </c>
      <c r="S4">
        <f t="shared" si="0"/>
        <v>33555.666666666664</v>
      </c>
    </row>
    <row r="5" spans="1:19">
      <c r="A5" s="4" t="s">
        <v>8</v>
      </c>
      <c r="B5" s="5">
        <v>27319</v>
      </c>
      <c r="C5" s="5">
        <v>30727</v>
      </c>
      <c r="D5" s="5">
        <v>23045</v>
      </c>
      <c r="E5" s="5">
        <v>33603</v>
      </c>
      <c r="F5" s="5">
        <v>34574</v>
      </c>
      <c r="G5" s="5">
        <v>28254</v>
      </c>
      <c r="H5" s="8">
        <v>29857</v>
      </c>
      <c r="I5" s="7">
        <v>46483</v>
      </c>
      <c r="K5" s="9" t="s">
        <v>9</v>
      </c>
      <c r="L5">
        <f>AVERAGE(B13:B21)</f>
        <v>21145.222222222223</v>
      </c>
      <c r="M5">
        <f>AVERAGE(C13:C21)</f>
        <v>21754.666666666668</v>
      </c>
      <c r="N5">
        <f t="shared" ref="N5:S5" si="1">AVERAGE(D13:D21)</f>
        <v>20828.555555555555</v>
      </c>
      <c r="O5">
        <f t="shared" si="1"/>
        <v>19723.888888888891</v>
      </c>
      <c r="P5">
        <f t="shared" si="1"/>
        <v>32358.888888888891</v>
      </c>
      <c r="Q5">
        <f t="shared" si="1"/>
        <v>33460.777777777781</v>
      </c>
      <c r="R5">
        <f t="shared" si="1"/>
        <v>31472.333333333332</v>
      </c>
      <c r="S5">
        <f t="shared" si="1"/>
        <v>33051</v>
      </c>
    </row>
    <row r="6" spans="1:19">
      <c r="A6" s="4" t="s">
        <v>8</v>
      </c>
      <c r="B6" s="10">
        <v>28384</v>
      </c>
      <c r="C6" s="5">
        <v>29109</v>
      </c>
      <c r="D6" s="10">
        <v>22594</v>
      </c>
      <c r="E6" s="10">
        <v>33993</v>
      </c>
      <c r="F6" s="10">
        <v>34415</v>
      </c>
      <c r="G6" s="10">
        <v>26981</v>
      </c>
      <c r="H6" s="8">
        <v>28848</v>
      </c>
      <c r="I6" s="7">
        <v>44092</v>
      </c>
      <c r="K6" s="4" t="s">
        <v>10</v>
      </c>
      <c r="L6">
        <f>AVERAGE(B22:B30)</f>
        <v>21068</v>
      </c>
      <c r="M6">
        <f t="shared" ref="M6:S6" si="2">AVERAGE(C22:C30)</f>
        <v>21700.777777777777</v>
      </c>
      <c r="N6">
        <f t="shared" si="2"/>
        <v>22278</v>
      </c>
      <c r="O6">
        <f t="shared" si="2"/>
        <v>21108.777777777777</v>
      </c>
      <c r="P6">
        <f t="shared" si="2"/>
        <v>26639.111111111109</v>
      </c>
      <c r="Q6">
        <f t="shared" si="2"/>
        <v>25051.555555555555</v>
      </c>
      <c r="R6">
        <f t="shared" si="2"/>
        <v>24438.111111111109</v>
      </c>
      <c r="S6">
        <f t="shared" si="2"/>
        <v>25262.666666666668</v>
      </c>
    </row>
    <row r="7" spans="1:19">
      <c r="A7" s="4" t="s">
        <v>8</v>
      </c>
      <c r="B7" s="11">
        <v>27331</v>
      </c>
      <c r="C7" s="12">
        <v>26274</v>
      </c>
      <c r="D7" s="13">
        <v>27385</v>
      </c>
      <c r="E7" s="13">
        <v>28623</v>
      </c>
      <c r="F7" s="13">
        <v>27600</v>
      </c>
      <c r="G7" s="13">
        <v>29365</v>
      </c>
      <c r="H7" s="14">
        <v>36684</v>
      </c>
      <c r="I7" s="15">
        <v>23484</v>
      </c>
      <c r="K7" s="32" t="s">
        <v>14</v>
      </c>
    </row>
    <row r="8" spans="1:19">
      <c r="A8" s="4" t="s">
        <v>8</v>
      </c>
      <c r="B8" s="16">
        <v>24701</v>
      </c>
      <c r="C8" s="17">
        <v>25028</v>
      </c>
      <c r="D8" s="17">
        <v>25231</v>
      </c>
      <c r="E8" s="17">
        <v>26173</v>
      </c>
      <c r="F8" s="17">
        <v>26078</v>
      </c>
      <c r="G8" s="18">
        <v>31603</v>
      </c>
      <c r="H8" s="19">
        <v>32973</v>
      </c>
      <c r="I8" s="20">
        <v>21369</v>
      </c>
      <c r="K8" s="4" t="s">
        <v>8</v>
      </c>
      <c r="L8">
        <f>STDEV(B4:B12)</f>
        <v>2087.6129377300231</v>
      </c>
      <c r="M8">
        <f t="shared" ref="M8:S8" si="3">STDEV(C4:C12)</f>
        <v>2893.6053251571457</v>
      </c>
      <c r="N8">
        <f t="shared" si="3"/>
        <v>2831.312892360083</v>
      </c>
      <c r="O8">
        <f t="shared" si="3"/>
        <v>4833.4793110139617</v>
      </c>
      <c r="P8">
        <f t="shared" si="3"/>
        <v>4031.3296538211548</v>
      </c>
      <c r="Q8">
        <f t="shared" si="3"/>
        <v>7023.2420536704003</v>
      </c>
      <c r="R8">
        <f t="shared" si="3"/>
        <v>3230.3905121689409</v>
      </c>
      <c r="S8">
        <f t="shared" si="3"/>
        <v>9757.0890126102677</v>
      </c>
    </row>
    <row r="9" spans="1:19">
      <c r="A9" s="4" t="s">
        <v>8</v>
      </c>
      <c r="B9" s="16">
        <v>24208</v>
      </c>
      <c r="C9" s="17">
        <v>24503</v>
      </c>
      <c r="D9" s="17">
        <v>25281</v>
      </c>
      <c r="E9" s="17">
        <v>25972</v>
      </c>
      <c r="F9" s="17">
        <v>25943</v>
      </c>
      <c r="G9" s="21">
        <v>29360</v>
      </c>
      <c r="H9" s="19">
        <v>33207</v>
      </c>
      <c r="I9" s="15">
        <v>22622</v>
      </c>
      <c r="K9" s="9" t="s">
        <v>9</v>
      </c>
      <c r="L9">
        <f>STDEV(B13:B21)</f>
        <v>1783.8894849301748</v>
      </c>
      <c r="M9">
        <f t="shared" ref="M9:S9" si="4">STDEV(C13:C21)</f>
        <v>1839.4008535389996</v>
      </c>
      <c r="N9">
        <f t="shared" si="4"/>
        <v>1537.7781952472137</v>
      </c>
      <c r="O9">
        <f t="shared" si="4"/>
        <v>2040.5526484536269</v>
      </c>
      <c r="P9">
        <f t="shared" si="4"/>
        <v>1728.3044034865823</v>
      </c>
      <c r="Q9">
        <f t="shared" si="4"/>
        <v>7834.1815905967114</v>
      </c>
      <c r="R9">
        <f t="shared" si="4"/>
        <v>4724.6691947690897</v>
      </c>
      <c r="S9">
        <f t="shared" si="4"/>
        <v>7582.1346433573708</v>
      </c>
    </row>
    <row r="10" spans="1:19">
      <c r="A10" s="4" t="s">
        <v>8</v>
      </c>
      <c r="B10" s="15">
        <v>24187</v>
      </c>
      <c r="C10" s="8">
        <v>25216</v>
      </c>
      <c r="D10" s="6">
        <v>29885</v>
      </c>
      <c r="E10" s="15">
        <v>22937</v>
      </c>
      <c r="F10" s="8">
        <v>25934</v>
      </c>
      <c r="G10" s="7">
        <v>41634</v>
      </c>
      <c r="H10" s="6">
        <v>28431</v>
      </c>
      <c r="I10" s="14">
        <v>35012</v>
      </c>
      <c r="K10" s="4" t="s">
        <v>10</v>
      </c>
      <c r="L10">
        <f>STDEV(B22:B30)</f>
        <v>1181.5809324798704</v>
      </c>
      <c r="M10">
        <f t="shared" ref="M10:S10" si="5">STDEV(C22:C30)</f>
        <v>1586.2416097317723</v>
      </c>
      <c r="N10">
        <f t="shared" si="5"/>
        <v>1582.9204022944425</v>
      </c>
      <c r="O10">
        <f t="shared" si="5"/>
        <v>1036.6384106545756</v>
      </c>
      <c r="P10">
        <f t="shared" si="5"/>
        <v>5042.1410740984993</v>
      </c>
      <c r="Q10">
        <f t="shared" si="5"/>
        <v>3736.3626400254288</v>
      </c>
      <c r="R10">
        <f t="shared" si="5"/>
        <v>3109.6635848771753</v>
      </c>
      <c r="S10">
        <f t="shared" si="5"/>
        <v>4778.5430310922175</v>
      </c>
    </row>
    <row r="11" spans="1:19">
      <c r="A11" s="4" t="s">
        <v>8</v>
      </c>
      <c r="B11" s="15">
        <v>23300</v>
      </c>
      <c r="C11" s="15">
        <v>23719</v>
      </c>
      <c r="D11" s="6">
        <v>28630</v>
      </c>
      <c r="E11" s="15">
        <v>22695</v>
      </c>
      <c r="F11" s="8">
        <v>26199</v>
      </c>
      <c r="G11" s="7">
        <v>42771</v>
      </c>
      <c r="H11" s="8">
        <v>27545</v>
      </c>
      <c r="I11" s="19">
        <v>32937</v>
      </c>
      <c r="K11" s="32" t="s">
        <v>13</v>
      </c>
    </row>
    <row r="12" spans="1:19">
      <c r="A12" s="4" t="s">
        <v>8</v>
      </c>
      <c r="B12" s="15">
        <v>22780</v>
      </c>
      <c r="C12" s="15">
        <v>23164</v>
      </c>
      <c r="D12" s="6">
        <v>29170</v>
      </c>
      <c r="E12" s="15">
        <v>22333</v>
      </c>
      <c r="F12" s="8">
        <v>26081</v>
      </c>
      <c r="G12" s="7">
        <v>43544</v>
      </c>
      <c r="H12" s="8">
        <v>26881</v>
      </c>
      <c r="I12" s="19">
        <v>32003</v>
      </c>
      <c r="K12" s="4" t="s">
        <v>8</v>
      </c>
      <c r="L12">
        <f>L8/SQRT(9)</f>
        <v>695.87097924334103</v>
      </c>
      <c r="M12">
        <f>M8/SQRT(9)</f>
        <v>964.53510838571526</v>
      </c>
      <c r="N12">
        <f t="shared" ref="N12:S14" si="6">N8/SQRT(9)</f>
        <v>943.77096412002766</v>
      </c>
      <c r="O12">
        <f t="shared" si="6"/>
        <v>1611.1597703379873</v>
      </c>
      <c r="P12">
        <f t="shared" si="6"/>
        <v>1343.7765512737183</v>
      </c>
      <c r="Q12">
        <f t="shared" si="6"/>
        <v>2341.0806845568</v>
      </c>
      <c r="R12">
        <f t="shared" si="6"/>
        <v>1076.796837389647</v>
      </c>
      <c r="S12">
        <f t="shared" si="6"/>
        <v>3252.3630042034224</v>
      </c>
    </row>
    <row r="13" spans="1:19">
      <c r="A13" s="9" t="s">
        <v>9</v>
      </c>
      <c r="B13" s="5">
        <v>23128</v>
      </c>
      <c r="C13" s="5">
        <v>22973</v>
      </c>
      <c r="D13" s="5">
        <v>20710</v>
      </c>
      <c r="E13" s="5">
        <v>19842</v>
      </c>
      <c r="F13" s="5">
        <v>34357</v>
      </c>
      <c r="G13" s="5">
        <v>42402</v>
      </c>
      <c r="H13" s="8">
        <v>27109</v>
      </c>
      <c r="I13" s="8">
        <v>26718</v>
      </c>
      <c r="K13" s="9" t="s">
        <v>9</v>
      </c>
      <c r="L13">
        <f t="shared" ref="L13:N14" si="7">L9/SQRT(9)</f>
        <v>594.62982831005831</v>
      </c>
      <c r="M13">
        <f t="shared" si="7"/>
        <v>613.13361784633321</v>
      </c>
      <c r="N13">
        <f t="shared" si="7"/>
        <v>512.59273174907128</v>
      </c>
      <c r="O13">
        <f t="shared" si="6"/>
        <v>680.18421615120894</v>
      </c>
      <c r="P13">
        <f t="shared" si="6"/>
        <v>576.10146782886079</v>
      </c>
      <c r="Q13">
        <f t="shared" si="6"/>
        <v>2611.393863532237</v>
      </c>
      <c r="R13">
        <f t="shared" si="6"/>
        <v>1574.8897315896966</v>
      </c>
      <c r="S13">
        <f t="shared" si="6"/>
        <v>2527.3782144524571</v>
      </c>
    </row>
    <row r="14" spans="1:19">
      <c r="A14" s="9" t="s">
        <v>9</v>
      </c>
      <c r="B14" s="5">
        <v>23391</v>
      </c>
      <c r="C14" s="5">
        <v>23492</v>
      </c>
      <c r="D14" s="5">
        <v>21213</v>
      </c>
      <c r="E14" s="5">
        <v>20253</v>
      </c>
      <c r="F14" s="5">
        <v>34858</v>
      </c>
      <c r="G14" s="5">
        <v>44249</v>
      </c>
      <c r="H14" s="8">
        <v>25822</v>
      </c>
      <c r="I14" s="15">
        <v>24260</v>
      </c>
      <c r="K14" s="4" t="s">
        <v>10</v>
      </c>
      <c r="L14">
        <f t="shared" si="7"/>
        <v>393.86031082662345</v>
      </c>
      <c r="M14">
        <f t="shared" si="7"/>
        <v>528.7472032439241</v>
      </c>
      <c r="N14">
        <f t="shared" si="7"/>
        <v>527.64013409814754</v>
      </c>
      <c r="O14">
        <f t="shared" si="6"/>
        <v>345.54613688485853</v>
      </c>
      <c r="P14">
        <f t="shared" si="6"/>
        <v>1680.7136913661664</v>
      </c>
      <c r="Q14">
        <f t="shared" si="6"/>
        <v>1245.4542133418097</v>
      </c>
      <c r="R14">
        <f t="shared" si="6"/>
        <v>1036.5545282923918</v>
      </c>
      <c r="S14">
        <f t="shared" si="6"/>
        <v>1592.8476770307391</v>
      </c>
    </row>
    <row r="15" spans="1:19">
      <c r="A15" s="9" t="s">
        <v>9</v>
      </c>
      <c r="B15" s="22">
        <v>22490</v>
      </c>
      <c r="C15" s="23">
        <v>21389</v>
      </c>
      <c r="D15" s="22">
        <v>21353</v>
      </c>
      <c r="E15" s="22">
        <v>19526</v>
      </c>
      <c r="F15" s="22">
        <v>34253</v>
      </c>
      <c r="G15" s="22">
        <v>44722</v>
      </c>
      <c r="H15" s="8">
        <v>26552</v>
      </c>
      <c r="I15" s="15">
        <v>23610</v>
      </c>
    </row>
    <row r="16" spans="1:19">
      <c r="A16" s="9" t="s">
        <v>9</v>
      </c>
      <c r="B16" s="24">
        <v>20633</v>
      </c>
      <c r="C16" s="25">
        <v>22889</v>
      </c>
      <c r="D16" s="25">
        <v>20404</v>
      </c>
      <c r="E16" s="25">
        <v>22493</v>
      </c>
      <c r="F16" s="13">
        <v>30024</v>
      </c>
      <c r="G16" s="13">
        <v>28534</v>
      </c>
      <c r="H16" s="14">
        <v>36741</v>
      </c>
      <c r="I16" s="26">
        <v>38723</v>
      </c>
    </row>
    <row r="17" spans="1:9">
      <c r="A17" s="9" t="s">
        <v>9</v>
      </c>
      <c r="B17" s="27">
        <v>19443</v>
      </c>
      <c r="C17" s="28">
        <v>19509</v>
      </c>
      <c r="D17" s="28">
        <v>19161</v>
      </c>
      <c r="E17" s="29">
        <v>20833</v>
      </c>
      <c r="F17" s="18">
        <v>30643</v>
      </c>
      <c r="G17" s="21">
        <v>28916</v>
      </c>
      <c r="H17" s="14">
        <v>35193</v>
      </c>
      <c r="I17" s="7">
        <v>40573</v>
      </c>
    </row>
    <row r="18" spans="1:9">
      <c r="A18" s="9" t="s">
        <v>9</v>
      </c>
      <c r="B18" s="30">
        <v>22731</v>
      </c>
      <c r="C18" s="17">
        <v>24626</v>
      </c>
      <c r="D18" s="17">
        <v>24147</v>
      </c>
      <c r="E18" s="29">
        <v>22351</v>
      </c>
      <c r="F18" s="18">
        <v>32052</v>
      </c>
      <c r="G18" s="21">
        <v>27142</v>
      </c>
      <c r="H18" s="14">
        <v>35773</v>
      </c>
      <c r="I18" s="7">
        <v>42768</v>
      </c>
    </row>
    <row r="19" spans="1:9">
      <c r="A19" s="9" t="s">
        <v>9</v>
      </c>
      <c r="B19" s="20">
        <v>20149</v>
      </c>
      <c r="C19" s="20">
        <v>21306</v>
      </c>
      <c r="D19" s="20">
        <v>21569</v>
      </c>
      <c r="E19" s="31">
        <v>18200</v>
      </c>
      <c r="F19" s="19">
        <v>31444</v>
      </c>
      <c r="G19" s="6">
        <v>30299</v>
      </c>
      <c r="H19" s="19">
        <v>36578</v>
      </c>
      <c r="I19" s="14">
        <v>38145</v>
      </c>
    </row>
    <row r="20" spans="1:9">
      <c r="A20" s="9" t="s">
        <v>9</v>
      </c>
      <c r="B20" s="20">
        <v>19497</v>
      </c>
      <c r="C20" s="20">
        <v>19954</v>
      </c>
      <c r="D20" s="20">
        <v>19168</v>
      </c>
      <c r="E20" s="31">
        <v>17242</v>
      </c>
      <c r="F20" s="19">
        <v>32042</v>
      </c>
      <c r="G20" s="8">
        <v>27958</v>
      </c>
      <c r="H20" s="6">
        <v>32113</v>
      </c>
      <c r="I20" s="19">
        <v>35710</v>
      </c>
    </row>
    <row r="21" spans="1:9">
      <c r="A21" s="9" t="s">
        <v>9</v>
      </c>
      <c r="B21" s="31">
        <v>18845</v>
      </c>
      <c r="C21" s="20">
        <v>19654</v>
      </c>
      <c r="D21" s="20">
        <v>19732</v>
      </c>
      <c r="E21" s="31">
        <v>16775</v>
      </c>
      <c r="F21" s="19">
        <v>31557</v>
      </c>
      <c r="G21" s="8">
        <v>26925</v>
      </c>
      <c r="H21" s="8">
        <v>27370</v>
      </c>
      <c r="I21" s="8">
        <v>26952</v>
      </c>
    </row>
    <row r="22" spans="1:9">
      <c r="A22" s="4" t="s">
        <v>10</v>
      </c>
      <c r="B22" s="5">
        <v>21374</v>
      </c>
      <c r="C22" s="5">
        <v>21372</v>
      </c>
      <c r="D22" s="5">
        <v>22776</v>
      </c>
      <c r="E22" s="5">
        <v>19483</v>
      </c>
      <c r="F22" s="5">
        <v>28093</v>
      </c>
      <c r="G22" s="5">
        <v>28040</v>
      </c>
      <c r="H22" s="15">
        <v>25755</v>
      </c>
      <c r="I22" s="15">
        <v>25899</v>
      </c>
    </row>
    <row r="23" spans="1:9">
      <c r="A23" s="4" t="s">
        <v>10</v>
      </c>
      <c r="B23" s="5">
        <v>21593</v>
      </c>
      <c r="C23" s="5">
        <v>21848</v>
      </c>
      <c r="D23" s="5">
        <v>23017</v>
      </c>
      <c r="E23" s="5">
        <v>20714</v>
      </c>
      <c r="F23" s="5">
        <v>28840</v>
      </c>
      <c r="G23" s="5">
        <v>28188</v>
      </c>
      <c r="H23" s="6">
        <v>31886</v>
      </c>
      <c r="I23" s="14">
        <v>37510</v>
      </c>
    </row>
    <row r="24" spans="1:9">
      <c r="A24" s="4" t="s">
        <v>10</v>
      </c>
      <c r="B24" s="22">
        <v>23147</v>
      </c>
      <c r="C24" s="23">
        <v>21184</v>
      </c>
      <c r="D24" s="22">
        <v>21920</v>
      </c>
      <c r="E24" s="22">
        <v>20470</v>
      </c>
      <c r="F24" s="22">
        <v>28921</v>
      </c>
      <c r="G24" s="22">
        <v>27387</v>
      </c>
      <c r="H24" s="15">
        <v>25396</v>
      </c>
      <c r="I24" s="15">
        <v>26004</v>
      </c>
    </row>
    <row r="25" spans="1:9">
      <c r="A25" s="4" t="s">
        <v>10</v>
      </c>
      <c r="B25" s="20">
        <v>22234</v>
      </c>
      <c r="C25" s="15">
        <v>24388</v>
      </c>
      <c r="D25" s="20">
        <v>22375</v>
      </c>
      <c r="E25" s="20">
        <v>21352</v>
      </c>
      <c r="F25" s="6">
        <v>31920</v>
      </c>
      <c r="G25" s="15">
        <v>25932</v>
      </c>
      <c r="H25" s="15">
        <v>22092</v>
      </c>
      <c r="I25" s="15">
        <v>22646</v>
      </c>
    </row>
    <row r="26" spans="1:9">
      <c r="A26" s="4" t="s">
        <v>10</v>
      </c>
      <c r="B26" s="31">
        <v>19329</v>
      </c>
      <c r="C26" s="31">
        <v>19310</v>
      </c>
      <c r="D26" s="31">
        <v>18291</v>
      </c>
      <c r="E26" s="20">
        <v>20403</v>
      </c>
      <c r="F26" s="8">
        <v>28556</v>
      </c>
      <c r="G26" s="8">
        <v>28386</v>
      </c>
      <c r="H26" s="15">
        <v>22129</v>
      </c>
      <c r="I26" s="15">
        <v>22547</v>
      </c>
    </row>
    <row r="27" spans="1:9">
      <c r="A27" s="4" t="s">
        <v>10</v>
      </c>
      <c r="B27" s="20">
        <v>21122</v>
      </c>
      <c r="C27" s="15">
        <v>24039</v>
      </c>
      <c r="D27" s="20">
        <v>22374</v>
      </c>
      <c r="E27" s="20">
        <v>21034</v>
      </c>
      <c r="F27" s="6">
        <v>32683</v>
      </c>
      <c r="G27" s="8">
        <v>26919</v>
      </c>
      <c r="H27" s="15">
        <v>22051</v>
      </c>
      <c r="I27" s="15">
        <v>22761</v>
      </c>
    </row>
    <row r="28" spans="1:9">
      <c r="A28" s="4" t="s">
        <v>10</v>
      </c>
      <c r="B28" s="20">
        <v>20604</v>
      </c>
      <c r="C28" s="20">
        <v>21254</v>
      </c>
      <c r="D28" s="15">
        <v>23658</v>
      </c>
      <c r="E28" s="20">
        <v>21211</v>
      </c>
      <c r="F28" s="20">
        <v>20780</v>
      </c>
      <c r="G28" s="20">
        <v>21013</v>
      </c>
      <c r="H28" s="15">
        <v>23721</v>
      </c>
      <c r="I28" s="15">
        <v>23538</v>
      </c>
    </row>
    <row r="29" spans="1:9">
      <c r="A29" s="4" t="s">
        <v>10</v>
      </c>
      <c r="B29" s="20">
        <v>20202</v>
      </c>
      <c r="C29" s="20">
        <v>21054</v>
      </c>
      <c r="D29" s="15">
        <v>23296</v>
      </c>
      <c r="E29" s="15">
        <v>22536</v>
      </c>
      <c r="F29" s="20">
        <v>20203</v>
      </c>
      <c r="G29" s="20">
        <v>20348</v>
      </c>
      <c r="H29" s="15">
        <v>23095</v>
      </c>
      <c r="I29" s="15">
        <v>23198</v>
      </c>
    </row>
    <row r="30" spans="1:9">
      <c r="A30" s="4" t="s">
        <v>10</v>
      </c>
      <c r="B30" s="20">
        <v>20007</v>
      </c>
      <c r="C30" s="20">
        <v>20858</v>
      </c>
      <c r="D30" s="15">
        <v>22795</v>
      </c>
      <c r="E30" s="15">
        <v>22776</v>
      </c>
      <c r="F30" s="20">
        <v>19756</v>
      </c>
      <c r="G30" s="20">
        <v>19251</v>
      </c>
      <c r="H30" s="15">
        <v>23818</v>
      </c>
      <c r="I30" s="15">
        <v>23261</v>
      </c>
    </row>
  </sheetData>
  <pageMargins left="0.75" right="0.75" top="1" bottom="1" header="0.5" footer="0.5"/>
  <pageSetup orientation="portrait" horizontalDpi="4294967292" verticalDpi="4294967292"/>
  <extLst>
    <ext xmlns:mx="http://schemas.microsoft.com/office/mac/excel/2008/main" uri="{64002731-A6B0-56B0-2670-7721B7C09600}">
      <mx:PLV Mode="0" OnePage="0" WScale="0"/>
    </ext>
  </extLst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Macintosh Excel</Application>
  <DocSecurity>0</DocSecurity>
  <ScaleCrop>false</ScaleCrop>
  <HeadingPairs>
    <vt:vector size="4" baseType="variant">
      <vt:variant>
        <vt:lpstr>Worksheets</vt:lpstr>
      </vt:variant>
      <vt:variant>
        <vt:i4>1</vt:i4>
      </vt:variant>
      <vt:variant>
        <vt:lpstr>Charts</vt:lpstr>
      </vt:variant>
      <vt:variant>
        <vt:i4>1</vt:i4>
      </vt:variant>
    </vt:vector>
  </HeadingPairs>
  <TitlesOfParts>
    <vt:vector size="2" baseType="lpstr">
      <vt:lpstr>data</vt:lpstr>
      <vt:lpstr>Graph of GFP Fluorescence</vt:lpstr>
    </vt:vector>
  </TitlesOfParts>
  <Company/>
  <LinksUpToDate>false</LinksUpToDate>
  <SharedDoc>false</SharedDoc>
  <HyperlinksChanged>false</HyperlinksChanged>
  <AppVersion>14.0300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Catherine Doyle</dc:creator>
  <cp:lastModifiedBy>Catherine Doyle</cp:lastModifiedBy>
  <dcterms:created xsi:type="dcterms:W3CDTF">2013-09-16T15:26:22Z</dcterms:created>
  <dcterms:modified xsi:type="dcterms:W3CDTF">2013-09-16T15:34:40Z</dcterms:modified>
</cp:coreProperties>
</file>